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92" r:id="rId5"/>
    <p:sldId id="275" r:id="rId6"/>
    <p:sldId id="297" r:id="rId7"/>
    <p:sldId id="294" r:id="rId8"/>
    <p:sldId id="277" r:id="rId9"/>
    <p:sldId id="299" r:id="rId10"/>
    <p:sldId id="298" r:id="rId11"/>
    <p:sldId id="306" r:id="rId12"/>
    <p:sldId id="302" r:id="rId13"/>
    <p:sldId id="303" r:id="rId14"/>
    <p:sldId id="304" r:id="rId15"/>
    <p:sldId id="293" r:id="rId16"/>
    <p:sldId id="28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0EB"/>
    <a:srgbClr val="446992"/>
    <a:srgbClr val="AEC2D8"/>
    <a:srgbClr val="98432A"/>
    <a:srgbClr val="D84400"/>
    <a:srgbClr val="44678D"/>
    <a:srgbClr val="263E5A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82D4F-FF95-931E-92FA-8A3365E12096}" v="152" dt="2025-02-10T10:58:40.940"/>
    <p1510:client id="{4A56E38F-F270-B2EE-3218-DCF492CAE83D}" v="163" dt="2025-02-10T13:55:00.87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1166" y="442"/>
      </p:cViewPr>
      <p:guideLst>
        <p:guide orient="horz" pos="1536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EC50F1-F29E-4075-A42F-FF931FE4F96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C1AF0D3-7E03-426D-A6B5-41DE7FAC4013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 </a:t>
          </a:r>
          <a:endParaRPr lang="en-US"/>
        </a:p>
      </dgm:t>
    </dgm:pt>
    <dgm:pt modelId="{A935B1DB-E8F9-4703-A129-BF65445F20D9}" type="parTrans" cxnId="{E1E34B60-05AB-4076-9BFF-2791AEA43D49}">
      <dgm:prSet/>
      <dgm:spPr/>
      <dgm:t>
        <a:bodyPr/>
        <a:lstStyle/>
        <a:p>
          <a:endParaRPr lang="en-US"/>
        </a:p>
      </dgm:t>
    </dgm:pt>
    <dgm:pt modelId="{3A3A17A9-1A12-45C0-AA7E-7FA6A130BCB1}" type="sibTrans" cxnId="{E1E34B60-05AB-4076-9BFF-2791AEA43D49}">
      <dgm:prSet/>
      <dgm:spPr/>
      <dgm:t>
        <a:bodyPr/>
        <a:lstStyle/>
        <a:p>
          <a:endParaRPr lang="en-US"/>
        </a:p>
      </dgm:t>
    </dgm:pt>
    <dgm:pt modelId="{BF69A300-9C3D-4228-B01B-8E0249AE2A23}">
      <dgm:prSet phldrT="[Text]" phldr="0"/>
      <dgm:spPr/>
      <dgm:t>
        <a:bodyPr/>
        <a:lstStyle/>
        <a:p>
          <a:r>
            <a:rPr lang="en-US">
              <a:latin typeface="Posterama Text Black"/>
            </a:rPr>
            <a:t>BUSINESS</a:t>
          </a:r>
          <a:endParaRPr lang="en-US"/>
        </a:p>
      </dgm:t>
    </dgm:pt>
    <dgm:pt modelId="{71A76C9E-184B-48EA-A9D4-1C101D0BA9BB}" type="parTrans" cxnId="{B01435E7-3AD7-4F6C-AA8A-14AA746FCB1F}">
      <dgm:prSet/>
      <dgm:spPr/>
      <dgm:t>
        <a:bodyPr/>
        <a:lstStyle/>
        <a:p>
          <a:endParaRPr lang="en-US"/>
        </a:p>
      </dgm:t>
    </dgm:pt>
    <dgm:pt modelId="{FE2575B0-5BE2-4450-B0CE-34939D7D7B8A}" type="sibTrans" cxnId="{B01435E7-3AD7-4F6C-AA8A-14AA746FCB1F}">
      <dgm:prSet/>
      <dgm:spPr/>
      <dgm:t>
        <a:bodyPr/>
        <a:lstStyle/>
        <a:p>
          <a:endParaRPr lang="en-US"/>
        </a:p>
      </dgm:t>
    </dgm:pt>
    <dgm:pt modelId="{7F70260E-EC53-46A2-8D35-DA1218B6B276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CITY</a:t>
          </a:r>
          <a:endParaRPr lang="en-US"/>
        </a:p>
      </dgm:t>
    </dgm:pt>
    <dgm:pt modelId="{36C8F051-FD5A-4B0A-925E-7BDF1E0BFEB7}" type="parTrans" cxnId="{ED9C5CEF-6E0B-48A7-A125-E51E2560D57F}">
      <dgm:prSet/>
      <dgm:spPr/>
      <dgm:t>
        <a:bodyPr/>
        <a:lstStyle/>
        <a:p>
          <a:endParaRPr lang="en-US"/>
        </a:p>
      </dgm:t>
    </dgm:pt>
    <dgm:pt modelId="{6CB275C6-AAE6-4D1D-9AD1-55F994931670}" type="sibTrans" cxnId="{ED9C5CEF-6E0B-48A7-A125-E51E2560D57F}">
      <dgm:prSet/>
      <dgm:spPr/>
      <dgm:t>
        <a:bodyPr/>
        <a:lstStyle/>
        <a:p>
          <a:endParaRPr lang="en-US"/>
        </a:p>
      </dgm:t>
    </dgm:pt>
    <dgm:pt modelId="{38C8C0B2-795A-4B74-9015-DF8C981C9BBA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BAY</a:t>
          </a:r>
          <a:endParaRPr lang="en-US"/>
        </a:p>
      </dgm:t>
    </dgm:pt>
    <dgm:pt modelId="{43883D8A-DCFE-4DCB-815A-EE3102B73352}" type="parTrans" cxnId="{9B2AF535-A8B3-4E42-8BC2-7485C530EF42}">
      <dgm:prSet/>
      <dgm:spPr/>
      <dgm:t>
        <a:bodyPr/>
        <a:lstStyle/>
        <a:p>
          <a:endParaRPr lang="en-US"/>
        </a:p>
      </dgm:t>
    </dgm:pt>
    <dgm:pt modelId="{D54D92FD-6ACB-42EF-B204-6ADFF7392425}" type="sibTrans" cxnId="{9B2AF535-A8B3-4E42-8BC2-7485C530EF42}">
      <dgm:prSet/>
      <dgm:spPr/>
      <dgm:t>
        <a:bodyPr/>
        <a:lstStyle/>
        <a:p>
          <a:endParaRPr lang="en-US"/>
        </a:p>
      </dgm:t>
    </dgm:pt>
    <dgm:pt modelId="{F56F89E9-D481-43CC-B65F-E72C67B483A2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PALACE</a:t>
          </a:r>
          <a:endParaRPr lang="en-US"/>
        </a:p>
      </dgm:t>
    </dgm:pt>
    <dgm:pt modelId="{D598F674-9C82-428B-95BD-9D1D5CEBBAB3}" type="parTrans" cxnId="{873A5023-C4F2-4BA6-A9A0-8AC7951A6860}">
      <dgm:prSet/>
      <dgm:spPr/>
      <dgm:t>
        <a:bodyPr/>
        <a:lstStyle/>
        <a:p>
          <a:endParaRPr lang="en-US"/>
        </a:p>
      </dgm:t>
    </dgm:pt>
    <dgm:pt modelId="{7F4BBF77-D984-4058-B6BE-5B1E9F2E0C29}" type="sibTrans" cxnId="{873A5023-C4F2-4BA6-A9A0-8AC7951A6860}">
      <dgm:prSet/>
      <dgm:spPr/>
      <dgm:t>
        <a:bodyPr/>
        <a:lstStyle/>
        <a:p>
          <a:endParaRPr lang="en-US"/>
        </a:p>
      </dgm:t>
    </dgm:pt>
    <dgm:pt modelId="{7F831962-2261-4F21-AC34-A73F6ACBF0A0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SEASONS</a:t>
          </a:r>
          <a:endParaRPr lang="en-US"/>
        </a:p>
      </dgm:t>
    </dgm:pt>
    <dgm:pt modelId="{A8FA5C45-4228-4013-9ABC-6AF4356AB364}" type="parTrans" cxnId="{8EE9C0E6-059D-4111-9327-A44497C60A42}">
      <dgm:prSet/>
      <dgm:spPr/>
      <dgm:t>
        <a:bodyPr/>
        <a:lstStyle/>
        <a:p>
          <a:endParaRPr lang="en-US"/>
        </a:p>
      </dgm:t>
    </dgm:pt>
    <dgm:pt modelId="{23822854-96D0-47D9-9A80-10417BBCBDE5}" type="sibTrans" cxnId="{8EE9C0E6-059D-4111-9327-A44497C60A42}">
      <dgm:prSet/>
      <dgm:spPr/>
      <dgm:t>
        <a:bodyPr/>
        <a:lstStyle/>
        <a:p>
          <a:endParaRPr lang="en-US"/>
        </a:p>
      </dgm:t>
    </dgm:pt>
    <dgm:pt modelId="{77637DDE-21C6-456A-B2B5-A214D318E396}">
      <dgm:prSet phldrT="[Text]" phldr="0"/>
      <dgm:spPr/>
      <dgm:t>
        <a:bodyPr/>
        <a:lstStyle/>
        <a:p>
          <a:r>
            <a:rPr lang="en-US">
              <a:latin typeface="Posterama Text Black"/>
            </a:rPr>
            <a:t>LUXURY</a:t>
          </a:r>
          <a:endParaRPr lang="en-US"/>
        </a:p>
      </dgm:t>
    </dgm:pt>
    <dgm:pt modelId="{4C09C824-318D-4E1E-9855-1CC147A31244}" type="parTrans" cxnId="{29F7E6D4-CBDC-4035-8F0C-6E5F3A6FDB05}">
      <dgm:prSet/>
      <dgm:spPr/>
      <dgm:t>
        <a:bodyPr/>
        <a:lstStyle/>
        <a:p>
          <a:endParaRPr lang="en-US"/>
        </a:p>
      </dgm:t>
    </dgm:pt>
    <dgm:pt modelId="{6503E044-620C-494E-A491-67405EF01EA5}" type="sibTrans" cxnId="{29F7E6D4-CBDC-4035-8F0C-6E5F3A6FDB05}">
      <dgm:prSet/>
      <dgm:spPr/>
      <dgm:t>
        <a:bodyPr/>
        <a:lstStyle/>
        <a:p>
          <a:endParaRPr lang="en-US"/>
        </a:p>
      </dgm:t>
    </dgm:pt>
    <dgm:pt modelId="{A614BD8B-8A98-49F9-B61B-76E5D85427E9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GRANDS</a:t>
          </a:r>
          <a:endParaRPr lang="en-US"/>
        </a:p>
      </dgm:t>
    </dgm:pt>
    <dgm:pt modelId="{566FE639-A42B-4511-AB03-0A6B9BA78F0B}" type="parTrans" cxnId="{7604F9F4-DA19-4C9E-BB95-74D9181EF7B5}">
      <dgm:prSet/>
      <dgm:spPr/>
      <dgm:t>
        <a:bodyPr/>
        <a:lstStyle/>
        <a:p>
          <a:endParaRPr lang="en-US"/>
        </a:p>
      </dgm:t>
    </dgm:pt>
    <dgm:pt modelId="{A8DCC527-FA81-4900-B106-A8586569562C}" type="sibTrans" cxnId="{7604F9F4-DA19-4C9E-BB95-74D9181EF7B5}">
      <dgm:prSet/>
      <dgm:spPr/>
      <dgm:t>
        <a:bodyPr/>
        <a:lstStyle/>
        <a:p>
          <a:endParaRPr lang="en-US"/>
        </a:p>
      </dgm:t>
    </dgm:pt>
    <dgm:pt modelId="{7F488037-5B1C-4078-9642-5302FA27E000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ATLIQ EXOTICA</a:t>
          </a:r>
          <a:endParaRPr lang="en-US"/>
        </a:p>
      </dgm:t>
    </dgm:pt>
    <dgm:pt modelId="{7A51E7DE-DC64-4EFF-992F-FD3EAC83F3DB}" type="parTrans" cxnId="{A1DC2F58-2FBD-4C73-B14B-1C130E0B2F06}">
      <dgm:prSet/>
      <dgm:spPr/>
      <dgm:t>
        <a:bodyPr/>
        <a:lstStyle/>
        <a:p>
          <a:endParaRPr lang="en-US"/>
        </a:p>
      </dgm:t>
    </dgm:pt>
    <dgm:pt modelId="{3FE98B2A-8F18-4D24-826C-740A1023D43A}" type="sibTrans" cxnId="{A1DC2F58-2FBD-4C73-B14B-1C130E0B2F06}">
      <dgm:prSet/>
      <dgm:spPr/>
      <dgm:t>
        <a:bodyPr/>
        <a:lstStyle/>
        <a:p>
          <a:endParaRPr lang="en-US"/>
        </a:p>
      </dgm:t>
    </dgm:pt>
    <dgm:pt modelId="{A1E6E0C3-EE30-45FD-8C98-809E3C01ECCA}">
      <dgm:prSet phldr="0"/>
      <dgm:spPr/>
      <dgm:t>
        <a:bodyPr/>
        <a:lstStyle/>
        <a:p>
          <a:pPr rtl="0"/>
          <a:r>
            <a:rPr lang="en-US">
              <a:latin typeface="Posterama Text Black"/>
            </a:rPr>
            <a:t>ATLIQ BLU</a:t>
          </a:r>
        </a:p>
      </dgm:t>
    </dgm:pt>
    <dgm:pt modelId="{9B234336-D497-42B1-A6CC-062F77109538}" type="parTrans" cxnId="{BB6BF768-2F95-48F9-91BF-A5FA8B157EA1}">
      <dgm:prSet/>
      <dgm:spPr/>
      <dgm:t>
        <a:bodyPr/>
        <a:lstStyle/>
        <a:p>
          <a:endParaRPr lang="en-US"/>
        </a:p>
      </dgm:t>
    </dgm:pt>
    <dgm:pt modelId="{041E9D08-D22D-4EB5-8570-5CC90CCB47AE}" type="sibTrans" cxnId="{BB6BF768-2F95-48F9-91BF-A5FA8B157EA1}">
      <dgm:prSet/>
      <dgm:spPr/>
    </dgm:pt>
    <dgm:pt modelId="{C2BADD0C-73B8-4622-B57D-13C7BA9DA418}" type="pres">
      <dgm:prSet presAssocID="{B5EC50F1-F29E-4075-A42F-FF931FE4F9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1ED8392E-53A1-4546-B850-E9F7D508A5C3}" type="pres">
      <dgm:prSet presAssocID="{8C1AF0D3-7E03-426D-A6B5-41DE7FAC4013}" presName="hierRoot1" presStyleCnt="0"/>
      <dgm:spPr/>
    </dgm:pt>
    <dgm:pt modelId="{3BAD3C85-9E14-48FD-B067-0A06D2FBCA8E}" type="pres">
      <dgm:prSet presAssocID="{8C1AF0D3-7E03-426D-A6B5-41DE7FAC4013}" presName="composite" presStyleCnt="0"/>
      <dgm:spPr/>
    </dgm:pt>
    <dgm:pt modelId="{2BB839DD-5D08-4748-AEF4-BA92FE11B61D}" type="pres">
      <dgm:prSet presAssocID="{8C1AF0D3-7E03-426D-A6B5-41DE7FAC4013}" presName="background" presStyleLbl="node0" presStyleIdx="0" presStyleCnt="1"/>
      <dgm:spPr/>
    </dgm:pt>
    <dgm:pt modelId="{FD37BEBC-27EE-45BA-839D-1F6AECFCBD97}" type="pres">
      <dgm:prSet presAssocID="{8C1AF0D3-7E03-426D-A6B5-41DE7FAC4013}" presName="text" presStyleLbl="fgAcc0" presStyleIdx="0" presStyleCnt="1">
        <dgm:presLayoutVars>
          <dgm:chPref val="3"/>
        </dgm:presLayoutVars>
      </dgm:prSet>
      <dgm:spPr/>
    </dgm:pt>
    <dgm:pt modelId="{E45145FF-C06B-4E5B-8590-0E31D714A69A}" type="pres">
      <dgm:prSet presAssocID="{8C1AF0D3-7E03-426D-A6B5-41DE7FAC4013}" presName="hierChild2" presStyleCnt="0"/>
      <dgm:spPr/>
    </dgm:pt>
    <dgm:pt modelId="{6F3DA86E-6EAC-49A2-B226-C9457EE474D3}" type="pres">
      <dgm:prSet presAssocID="{71A76C9E-184B-48EA-A9D4-1C101D0BA9BB}" presName="Name10" presStyleLbl="parChTrans1D2" presStyleIdx="0" presStyleCnt="2"/>
      <dgm:spPr/>
    </dgm:pt>
    <dgm:pt modelId="{AC777129-8F68-4E4A-8531-8D2F1A03D0EA}" type="pres">
      <dgm:prSet presAssocID="{BF69A300-9C3D-4228-B01B-8E0249AE2A23}" presName="hierRoot2" presStyleCnt="0"/>
      <dgm:spPr/>
    </dgm:pt>
    <dgm:pt modelId="{4A8644EF-5E90-4FF8-8C2D-AA19E1E06218}" type="pres">
      <dgm:prSet presAssocID="{BF69A300-9C3D-4228-B01B-8E0249AE2A23}" presName="composite2" presStyleCnt="0"/>
      <dgm:spPr/>
    </dgm:pt>
    <dgm:pt modelId="{42279190-4D40-44EB-AFDB-A8C9E8529453}" type="pres">
      <dgm:prSet presAssocID="{BF69A300-9C3D-4228-B01B-8E0249AE2A23}" presName="background2" presStyleLbl="node2" presStyleIdx="0" presStyleCnt="2"/>
      <dgm:spPr/>
    </dgm:pt>
    <dgm:pt modelId="{1FB58FC6-9346-4C59-A23A-D7691694E47F}" type="pres">
      <dgm:prSet presAssocID="{BF69A300-9C3D-4228-B01B-8E0249AE2A23}" presName="text2" presStyleLbl="fgAcc2" presStyleIdx="0" presStyleCnt="2">
        <dgm:presLayoutVars>
          <dgm:chPref val="3"/>
        </dgm:presLayoutVars>
      </dgm:prSet>
      <dgm:spPr/>
    </dgm:pt>
    <dgm:pt modelId="{4643F8EC-A5CE-467B-B5D8-D7C144F7A537}" type="pres">
      <dgm:prSet presAssocID="{BF69A300-9C3D-4228-B01B-8E0249AE2A23}" presName="hierChild3" presStyleCnt="0"/>
      <dgm:spPr/>
    </dgm:pt>
    <dgm:pt modelId="{B0C1DF7B-CE68-4AE5-8874-7E9046AF4D8A}" type="pres">
      <dgm:prSet presAssocID="{36C8F051-FD5A-4B0A-925E-7BDF1E0BFEB7}" presName="Name17" presStyleLbl="parChTrans1D3" presStyleIdx="0" presStyleCnt="7"/>
      <dgm:spPr/>
    </dgm:pt>
    <dgm:pt modelId="{901E5F88-D1C9-4B12-BA5D-FEE6911B1CA0}" type="pres">
      <dgm:prSet presAssocID="{7F70260E-EC53-46A2-8D35-DA1218B6B276}" presName="hierRoot3" presStyleCnt="0"/>
      <dgm:spPr/>
    </dgm:pt>
    <dgm:pt modelId="{783B0730-17CF-451B-A5BD-640BDE292F0E}" type="pres">
      <dgm:prSet presAssocID="{7F70260E-EC53-46A2-8D35-DA1218B6B276}" presName="composite3" presStyleCnt="0"/>
      <dgm:spPr/>
    </dgm:pt>
    <dgm:pt modelId="{76ADBE4A-4B9F-4ED0-BA37-FB959705DA4A}" type="pres">
      <dgm:prSet presAssocID="{7F70260E-EC53-46A2-8D35-DA1218B6B276}" presName="background3" presStyleLbl="node3" presStyleIdx="0" presStyleCnt="7"/>
      <dgm:spPr/>
    </dgm:pt>
    <dgm:pt modelId="{21CC72A5-0D07-42F3-901C-92A708370F66}" type="pres">
      <dgm:prSet presAssocID="{7F70260E-EC53-46A2-8D35-DA1218B6B276}" presName="text3" presStyleLbl="fgAcc3" presStyleIdx="0" presStyleCnt="7">
        <dgm:presLayoutVars>
          <dgm:chPref val="3"/>
        </dgm:presLayoutVars>
      </dgm:prSet>
      <dgm:spPr/>
    </dgm:pt>
    <dgm:pt modelId="{A1F9B53A-433E-4517-9F82-2791687F07B4}" type="pres">
      <dgm:prSet presAssocID="{7F70260E-EC53-46A2-8D35-DA1218B6B276}" presName="hierChild4" presStyleCnt="0"/>
      <dgm:spPr/>
    </dgm:pt>
    <dgm:pt modelId="{21D82F47-0148-499E-BB8A-5FAE13CFD68E}" type="pres">
      <dgm:prSet presAssocID="{43883D8A-DCFE-4DCB-815A-EE3102B73352}" presName="Name17" presStyleLbl="parChTrans1D3" presStyleIdx="1" presStyleCnt="7"/>
      <dgm:spPr/>
    </dgm:pt>
    <dgm:pt modelId="{01FB4213-5E82-4209-88A1-AB582B570847}" type="pres">
      <dgm:prSet presAssocID="{38C8C0B2-795A-4B74-9015-DF8C981C9BBA}" presName="hierRoot3" presStyleCnt="0"/>
      <dgm:spPr/>
    </dgm:pt>
    <dgm:pt modelId="{82BED76A-459C-4D2E-9DAD-D6196E13E407}" type="pres">
      <dgm:prSet presAssocID="{38C8C0B2-795A-4B74-9015-DF8C981C9BBA}" presName="composite3" presStyleCnt="0"/>
      <dgm:spPr/>
    </dgm:pt>
    <dgm:pt modelId="{2D79F49C-658B-4332-8A87-D2516AED591D}" type="pres">
      <dgm:prSet presAssocID="{38C8C0B2-795A-4B74-9015-DF8C981C9BBA}" presName="background3" presStyleLbl="node3" presStyleIdx="1" presStyleCnt="7"/>
      <dgm:spPr/>
    </dgm:pt>
    <dgm:pt modelId="{E20CDAA6-82A0-4B23-9206-683B6B6F73B6}" type="pres">
      <dgm:prSet presAssocID="{38C8C0B2-795A-4B74-9015-DF8C981C9BBA}" presName="text3" presStyleLbl="fgAcc3" presStyleIdx="1" presStyleCnt="7">
        <dgm:presLayoutVars>
          <dgm:chPref val="3"/>
        </dgm:presLayoutVars>
      </dgm:prSet>
      <dgm:spPr/>
    </dgm:pt>
    <dgm:pt modelId="{7A31782B-F4FF-41F8-8B18-A42325D8832F}" type="pres">
      <dgm:prSet presAssocID="{38C8C0B2-795A-4B74-9015-DF8C981C9BBA}" presName="hierChild4" presStyleCnt="0"/>
      <dgm:spPr/>
    </dgm:pt>
    <dgm:pt modelId="{DAC99DD0-A2DB-4BB2-8FAC-A4BD12C29150}" type="pres">
      <dgm:prSet presAssocID="{D598F674-9C82-428B-95BD-9D1D5CEBBAB3}" presName="Name17" presStyleLbl="parChTrans1D3" presStyleIdx="2" presStyleCnt="7"/>
      <dgm:spPr/>
    </dgm:pt>
    <dgm:pt modelId="{FED4B937-5826-49E7-B65E-4740492AACC3}" type="pres">
      <dgm:prSet presAssocID="{F56F89E9-D481-43CC-B65F-E72C67B483A2}" presName="hierRoot3" presStyleCnt="0"/>
      <dgm:spPr/>
    </dgm:pt>
    <dgm:pt modelId="{12EAF541-0F1B-4149-B62F-9110CAD7E2E0}" type="pres">
      <dgm:prSet presAssocID="{F56F89E9-D481-43CC-B65F-E72C67B483A2}" presName="composite3" presStyleCnt="0"/>
      <dgm:spPr/>
    </dgm:pt>
    <dgm:pt modelId="{7E5898C3-0987-4FDA-A938-90C7889FD68F}" type="pres">
      <dgm:prSet presAssocID="{F56F89E9-D481-43CC-B65F-E72C67B483A2}" presName="background3" presStyleLbl="node3" presStyleIdx="2" presStyleCnt="7"/>
      <dgm:spPr/>
    </dgm:pt>
    <dgm:pt modelId="{82F6AF1D-B6E0-40CB-ACEB-9239C4EF4DC8}" type="pres">
      <dgm:prSet presAssocID="{F56F89E9-D481-43CC-B65F-E72C67B483A2}" presName="text3" presStyleLbl="fgAcc3" presStyleIdx="2" presStyleCnt="7">
        <dgm:presLayoutVars>
          <dgm:chPref val="3"/>
        </dgm:presLayoutVars>
      </dgm:prSet>
      <dgm:spPr/>
    </dgm:pt>
    <dgm:pt modelId="{5072C159-2C3B-4D53-BCE2-F74A72B4786D}" type="pres">
      <dgm:prSet presAssocID="{F56F89E9-D481-43CC-B65F-E72C67B483A2}" presName="hierChild4" presStyleCnt="0"/>
      <dgm:spPr/>
    </dgm:pt>
    <dgm:pt modelId="{EE0D95F5-C458-4B81-9D52-C81193A5D5A8}" type="pres">
      <dgm:prSet presAssocID="{A8FA5C45-4228-4013-9ABC-6AF4356AB364}" presName="Name17" presStyleLbl="parChTrans1D3" presStyleIdx="3" presStyleCnt="7"/>
      <dgm:spPr/>
    </dgm:pt>
    <dgm:pt modelId="{3FEE64B8-3620-4FD3-985B-60D33B40C88E}" type="pres">
      <dgm:prSet presAssocID="{7F831962-2261-4F21-AC34-A73F6ACBF0A0}" presName="hierRoot3" presStyleCnt="0"/>
      <dgm:spPr/>
    </dgm:pt>
    <dgm:pt modelId="{F719684B-944B-47BB-8760-AD38BF8265BB}" type="pres">
      <dgm:prSet presAssocID="{7F831962-2261-4F21-AC34-A73F6ACBF0A0}" presName="composite3" presStyleCnt="0"/>
      <dgm:spPr/>
    </dgm:pt>
    <dgm:pt modelId="{967A8759-05CD-433B-A422-1A7BCA8993BF}" type="pres">
      <dgm:prSet presAssocID="{7F831962-2261-4F21-AC34-A73F6ACBF0A0}" presName="background3" presStyleLbl="node3" presStyleIdx="3" presStyleCnt="7"/>
      <dgm:spPr/>
    </dgm:pt>
    <dgm:pt modelId="{20DE90D4-3DAB-4998-BC69-77E4321E02D5}" type="pres">
      <dgm:prSet presAssocID="{7F831962-2261-4F21-AC34-A73F6ACBF0A0}" presName="text3" presStyleLbl="fgAcc3" presStyleIdx="3" presStyleCnt="7">
        <dgm:presLayoutVars>
          <dgm:chPref val="3"/>
        </dgm:presLayoutVars>
      </dgm:prSet>
      <dgm:spPr/>
    </dgm:pt>
    <dgm:pt modelId="{ED87D598-253E-4882-A2E9-15D4E1217888}" type="pres">
      <dgm:prSet presAssocID="{7F831962-2261-4F21-AC34-A73F6ACBF0A0}" presName="hierChild4" presStyleCnt="0"/>
      <dgm:spPr/>
    </dgm:pt>
    <dgm:pt modelId="{45BE88AE-3E14-4B32-A3AC-DC620B70049C}" type="pres">
      <dgm:prSet presAssocID="{4C09C824-318D-4E1E-9855-1CC147A31244}" presName="Name10" presStyleLbl="parChTrans1D2" presStyleIdx="1" presStyleCnt="2"/>
      <dgm:spPr/>
    </dgm:pt>
    <dgm:pt modelId="{920FCB05-AE0E-4688-85D4-8BE6625F7FD4}" type="pres">
      <dgm:prSet presAssocID="{77637DDE-21C6-456A-B2B5-A214D318E396}" presName="hierRoot2" presStyleCnt="0"/>
      <dgm:spPr/>
    </dgm:pt>
    <dgm:pt modelId="{3F61F5CF-F4C7-4A65-A6BA-0A83C80C1F87}" type="pres">
      <dgm:prSet presAssocID="{77637DDE-21C6-456A-B2B5-A214D318E396}" presName="composite2" presStyleCnt="0"/>
      <dgm:spPr/>
    </dgm:pt>
    <dgm:pt modelId="{4DEE4163-9218-43CD-909B-19F24A82793B}" type="pres">
      <dgm:prSet presAssocID="{77637DDE-21C6-456A-B2B5-A214D318E396}" presName="background2" presStyleLbl="node2" presStyleIdx="1" presStyleCnt="2"/>
      <dgm:spPr/>
    </dgm:pt>
    <dgm:pt modelId="{5668C04A-BA15-40CC-8721-53727E638A08}" type="pres">
      <dgm:prSet presAssocID="{77637DDE-21C6-456A-B2B5-A214D318E396}" presName="text2" presStyleLbl="fgAcc2" presStyleIdx="1" presStyleCnt="2">
        <dgm:presLayoutVars>
          <dgm:chPref val="3"/>
        </dgm:presLayoutVars>
      </dgm:prSet>
      <dgm:spPr/>
    </dgm:pt>
    <dgm:pt modelId="{073A6CB1-9122-4A15-86E1-0F2DD4B0394C}" type="pres">
      <dgm:prSet presAssocID="{77637DDE-21C6-456A-B2B5-A214D318E396}" presName="hierChild3" presStyleCnt="0"/>
      <dgm:spPr/>
    </dgm:pt>
    <dgm:pt modelId="{D79B73E2-47B6-436C-A6C0-641D592A38CC}" type="pres">
      <dgm:prSet presAssocID="{566FE639-A42B-4511-AB03-0A6B9BA78F0B}" presName="Name17" presStyleLbl="parChTrans1D3" presStyleIdx="4" presStyleCnt="7"/>
      <dgm:spPr/>
    </dgm:pt>
    <dgm:pt modelId="{2A6D4E91-B77C-41C6-999C-B61CA3247C33}" type="pres">
      <dgm:prSet presAssocID="{A614BD8B-8A98-49F9-B61B-76E5D85427E9}" presName="hierRoot3" presStyleCnt="0"/>
      <dgm:spPr/>
    </dgm:pt>
    <dgm:pt modelId="{2EAC5A1A-8CC2-4962-8D7B-1BD5705E013E}" type="pres">
      <dgm:prSet presAssocID="{A614BD8B-8A98-49F9-B61B-76E5D85427E9}" presName="composite3" presStyleCnt="0"/>
      <dgm:spPr/>
    </dgm:pt>
    <dgm:pt modelId="{8257D76E-F2C8-4670-9C0C-70D943C0D273}" type="pres">
      <dgm:prSet presAssocID="{A614BD8B-8A98-49F9-B61B-76E5D85427E9}" presName="background3" presStyleLbl="node3" presStyleIdx="4" presStyleCnt="7"/>
      <dgm:spPr/>
    </dgm:pt>
    <dgm:pt modelId="{8012E437-9E9B-4E2F-A5BB-7184D892FC1E}" type="pres">
      <dgm:prSet presAssocID="{A614BD8B-8A98-49F9-B61B-76E5D85427E9}" presName="text3" presStyleLbl="fgAcc3" presStyleIdx="4" presStyleCnt="7">
        <dgm:presLayoutVars>
          <dgm:chPref val="3"/>
        </dgm:presLayoutVars>
      </dgm:prSet>
      <dgm:spPr/>
    </dgm:pt>
    <dgm:pt modelId="{45C6A455-DB66-424E-AA26-404876271E73}" type="pres">
      <dgm:prSet presAssocID="{A614BD8B-8A98-49F9-B61B-76E5D85427E9}" presName="hierChild4" presStyleCnt="0"/>
      <dgm:spPr/>
    </dgm:pt>
    <dgm:pt modelId="{7B6E2537-994D-42FB-88DC-914B76DAB12D}" type="pres">
      <dgm:prSet presAssocID="{7A51E7DE-DC64-4EFF-992F-FD3EAC83F3DB}" presName="Name17" presStyleLbl="parChTrans1D3" presStyleIdx="5" presStyleCnt="7"/>
      <dgm:spPr/>
    </dgm:pt>
    <dgm:pt modelId="{AF518558-D4C5-4432-A80B-66556EBDA215}" type="pres">
      <dgm:prSet presAssocID="{7F488037-5B1C-4078-9642-5302FA27E000}" presName="hierRoot3" presStyleCnt="0"/>
      <dgm:spPr/>
    </dgm:pt>
    <dgm:pt modelId="{C17C3960-E8F2-4286-8C6B-79AAA6366E51}" type="pres">
      <dgm:prSet presAssocID="{7F488037-5B1C-4078-9642-5302FA27E000}" presName="composite3" presStyleCnt="0"/>
      <dgm:spPr/>
    </dgm:pt>
    <dgm:pt modelId="{13C9B3ED-2403-4F4A-9740-73EF33A845A2}" type="pres">
      <dgm:prSet presAssocID="{7F488037-5B1C-4078-9642-5302FA27E000}" presName="background3" presStyleLbl="node3" presStyleIdx="5" presStyleCnt="7"/>
      <dgm:spPr/>
    </dgm:pt>
    <dgm:pt modelId="{DAAAAAD7-6300-426D-9626-B8E4D70B676E}" type="pres">
      <dgm:prSet presAssocID="{7F488037-5B1C-4078-9642-5302FA27E000}" presName="text3" presStyleLbl="fgAcc3" presStyleIdx="5" presStyleCnt="7">
        <dgm:presLayoutVars>
          <dgm:chPref val="3"/>
        </dgm:presLayoutVars>
      </dgm:prSet>
      <dgm:spPr/>
    </dgm:pt>
    <dgm:pt modelId="{AB7E6311-965A-40E7-A645-3943BF2B64F3}" type="pres">
      <dgm:prSet presAssocID="{7F488037-5B1C-4078-9642-5302FA27E000}" presName="hierChild4" presStyleCnt="0"/>
      <dgm:spPr/>
    </dgm:pt>
    <dgm:pt modelId="{93EB2D5B-2F5E-4F0F-B66A-894AAE37D2AD}" type="pres">
      <dgm:prSet presAssocID="{9B234336-D497-42B1-A6CC-062F77109538}" presName="Name17" presStyleLbl="parChTrans1D3" presStyleIdx="6" presStyleCnt="7"/>
      <dgm:spPr/>
    </dgm:pt>
    <dgm:pt modelId="{F2E5F791-4095-4E08-AF52-E545446F3F75}" type="pres">
      <dgm:prSet presAssocID="{A1E6E0C3-EE30-45FD-8C98-809E3C01ECCA}" presName="hierRoot3" presStyleCnt="0"/>
      <dgm:spPr/>
    </dgm:pt>
    <dgm:pt modelId="{762A63E1-56E0-42F3-8544-DBC58393802A}" type="pres">
      <dgm:prSet presAssocID="{A1E6E0C3-EE30-45FD-8C98-809E3C01ECCA}" presName="composite3" presStyleCnt="0"/>
      <dgm:spPr/>
    </dgm:pt>
    <dgm:pt modelId="{7F231E1B-DF88-40D2-B1DF-F2767DA55858}" type="pres">
      <dgm:prSet presAssocID="{A1E6E0C3-EE30-45FD-8C98-809E3C01ECCA}" presName="background3" presStyleLbl="node3" presStyleIdx="6" presStyleCnt="7"/>
      <dgm:spPr/>
    </dgm:pt>
    <dgm:pt modelId="{91148027-BDF7-4A29-8F93-C105CA7E6DF6}" type="pres">
      <dgm:prSet presAssocID="{A1E6E0C3-EE30-45FD-8C98-809E3C01ECCA}" presName="text3" presStyleLbl="fgAcc3" presStyleIdx="6" presStyleCnt="7">
        <dgm:presLayoutVars>
          <dgm:chPref val="3"/>
        </dgm:presLayoutVars>
      </dgm:prSet>
      <dgm:spPr/>
    </dgm:pt>
    <dgm:pt modelId="{FE9AEE6E-1749-4D62-AF6A-30CBA3D4AFF6}" type="pres">
      <dgm:prSet presAssocID="{A1E6E0C3-EE30-45FD-8C98-809E3C01ECCA}" presName="hierChild4" presStyleCnt="0"/>
      <dgm:spPr/>
    </dgm:pt>
  </dgm:ptLst>
  <dgm:cxnLst>
    <dgm:cxn modelId="{3977AB01-5B76-4799-BF4C-BEACE2398595}" type="presOf" srcId="{B5EC50F1-F29E-4075-A42F-FF931FE4F961}" destId="{C2BADD0C-73B8-4622-B57D-13C7BA9DA418}" srcOrd="0" destOrd="0" presId="urn:microsoft.com/office/officeart/2005/8/layout/hierarchy1"/>
    <dgm:cxn modelId="{8F150911-B7CF-4A94-97C1-763F5DC2C120}" type="presOf" srcId="{7F831962-2261-4F21-AC34-A73F6ACBF0A0}" destId="{20DE90D4-3DAB-4998-BC69-77E4321E02D5}" srcOrd="0" destOrd="0" presId="urn:microsoft.com/office/officeart/2005/8/layout/hierarchy1"/>
    <dgm:cxn modelId="{EC60D214-D849-458D-A709-D302C2C2DFB1}" type="presOf" srcId="{566FE639-A42B-4511-AB03-0A6B9BA78F0B}" destId="{D79B73E2-47B6-436C-A6C0-641D592A38CC}" srcOrd="0" destOrd="0" presId="urn:microsoft.com/office/officeart/2005/8/layout/hierarchy1"/>
    <dgm:cxn modelId="{9B01CA20-F133-4ECB-9742-DBA2EAE86CB3}" type="presOf" srcId="{F56F89E9-D481-43CC-B65F-E72C67B483A2}" destId="{82F6AF1D-B6E0-40CB-ACEB-9239C4EF4DC8}" srcOrd="0" destOrd="0" presId="urn:microsoft.com/office/officeart/2005/8/layout/hierarchy1"/>
    <dgm:cxn modelId="{873A5023-C4F2-4BA6-A9A0-8AC7951A6860}" srcId="{BF69A300-9C3D-4228-B01B-8E0249AE2A23}" destId="{F56F89E9-D481-43CC-B65F-E72C67B483A2}" srcOrd="2" destOrd="0" parTransId="{D598F674-9C82-428B-95BD-9D1D5CEBBAB3}" sibTransId="{7F4BBF77-D984-4058-B6BE-5B1E9F2E0C29}"/>
    <dgm:cxn modelId="{7A526028-943F-421F-803D-DE04CF12685C}" type="presOf" srcId="{7F70260E-EC53-46A2-8D35-DA1218B6B276}" destId="{21CC72A5-0D07-42F3-901C-92A708370F66}" srcOrd="0" destOrd="0" presId="urn:microsoft.com/office/officeart/2005/8/layout/hierarchy1"/>
    <dgm:cxn modelId="{89E04232-ACD8-4897-9F32-4F5099723AEA}" type="presOf" srcId="{7F488037-5B1C-4078-9642-5302FA27E000}" destId="{DAAAAAD7-6300-426D-9626-B8E4D70B676E}" srcOrd="0" destOrd="0" presId="urn:microsoft.com/office/officeart/2005/8/layout/hierarchy1"/>
    <dgm:cxn modelId="{9B2AF535-A8B3-4E42-8BC2-7485C530EF42}" srcId="{BF69A300-9C3D-4228-B01B-8E0249AE2A23}" destId="{38C8C0B2-795A-4B74-9015-DF8C981C9BBA}" srcOrd="1" destOrd="0" parTransId="{43883D8A-DCFE-4DCB-815A-EE3102B73352}" sibTransId="{D54D92FD-6ACB-42EF-B204-6ADFF7392425}"/>
    <dgm:cxn modelId="{899D2337-69D4-483D-9F22-3734CBB10548}" type="presOf" srcId="{38C8C0B2-795A-4B74-9015-DF8C981C9BBA}" destId="{E20CDAA6-82A0-4B23-9206-683B6B6F73B6}" srcOrd="0" destOrd="0" presId="urn:microsoft.com/office/officeart/2005/8/layout/hierarchy1"/>
    <dgm:cxn modelId="{E1E34B60-05AB-4076-9BFF-2791AEA43D49}" srcId="{B5EC50F1-F29E-4075-A42F-FF931FE4F961}" destId="{8C1AF0D3-7E03-426D-A6B5-41DE7FAC4013}" srcOrd="0" destOrd="0" parTransId="{A935B1DB-E8F9-4703-A129-BF65445F20D9}" sibTransId="{3A3A17A9-1A12-45C0-AA7E-7FA6A130BCB1}"/>
    <dgm:cxn modelId="{665C9F64-59CE-4439-843E-84D9CC0D77A3}" type="presOf" srcId="{4C09C824-318D-4E1E-9855-1CC147A31244}" destId="{45BE88AE-3E14-4B32-A3AC-DC620B70049C}" srcOrd="0" destOrd="0" presId="urn:microsoft.com/office/officeart/2005/8/layout/hierarchy1"/>
    <dgm:cxn modelId="{BB6BF768-2F95-48F9-91BF-A5FA8B157EA1}" srcId="{77637DDE-21C6-456A-B2B5-A214D318E396}" destId="{A1E6E0C3-EE30-45FD-8C98-809E3C01ECCA}" srcOrd="2" destOrd="0" parTransId="{9B234336-D497-42B1-A6CC-062F77109538}" sibTransId="{041E9D08-D22D-4EB5-8570-5CC90CCB47AE}"/>
    <dgm:cxn modelId="{11AA8A77-44BC-4B6E-9A10-E309BA38694C}" type="presOf" srcId="{8C1AF0D3-7E03-426D-A6B5-41DE7FAC4013}" destId="{FD37BEBC-27EE-45BA-839D-1F6AECFCBD97}" srcOrd="0" destOrd="0" presId="urn:microsoft.com/office/officeart/2005/8/layout/hierarchy1"/>
    <dgm:cxn modelId="{A1DC2F58-2FBD-4C73-B14B-1C130E0B2F06}" srcId="{77637DDE-21C6-456A-B2B5-A214D318E396}" destId="{7F488037-5B1C-4078-9642-5302FA27E000}" srcOrd="1" destOrd="0" parTransId="{7A51E7DE-DC64-4EFF-992F-FD3EAC83F3DB}" sibTransId="{3FE98B2A-8F18-4D24-826C-740A1023D43A}"/>
    <dgm:cxn modelId="{34267678-4092-42BA-8BC9-8DD06BA32AC1}" type="presOf" srcId="{77637DDE-21C6-456A-B2B5-A214D318E396}" destId="{5668C04A-BA15-40CC-8721-53727E638A08}" srcOrd="0" destOrd="0" presId="urn:microsoft.com/office/officeart/2005/8/layout/hierarchy1"/>
    <dgm:cxn modelId="{ED613A83-6F7F-437B-9600-69AD6D0DD68D}" type="presOf" srcId="{BF69A300-9C3D-4228-B01B-8E0249AE2A23}" destId="{1FB58FC6-9346-4C59-A23A-D7691694E47F}" srcOrd="0" destOrd="0" presId="urn:microsoft.com/office/officeart/2005/8/layout/hierarchy1"/>
    <dgm:cxn modelId="{5F6FB49E-B412-478E-9FA9-92119DB69559}" type="presOf" srcId="{71A76C9E-184B-48EA-A9D4-1C101D0BA9BB}" destId="{6F3DA86E-6EAC-49A2-B226-C9457EE474D3}" srcOrd="0" destOrd="0" presId="urn:microsoft.com/office/officeart/2005/8/layout/hierarchy1"/>
    <dgm:cxn modelId="{00D3EFA2-DFE6-4F10-ACD4-F958D9C23C87}" type="presOf" srcId="{A1E6E0C3-EE30-45FD-8C98-809E3C01ECCA}" destId="{91148027-BDF7-4A29-8F93-C105CA7E6DF6}" srcOrd="0" destOrd="0" presId="urn:microsoft.com/office/officeart/2005/8/layout/hierarchy1"/>
    <dgm:cxn modelId="{BFC797A9-D6B1-4122-BC2D-42F21965177B}" type="presOf" srcId="{D598F674-9C82-428B-95BD-9D1D5CEBBAB3}" destId="{DAC99DD0-A2DB-4BB2-8FAC-A4BD12C29150}" srcOrd="0" destOrd="0" presId="urn:microsoft.com/office/officeart/2005/8/layout/hierarchy1"/>
    <dgm:cxn modelId="{98AAC3AB-A5C3-488B-9954-B1930AF03AEC}" type="presOf" srcId="{A614BD8B-8A98-49F9-B61B-76E5D85427E9}" destId="{8012E437-9E9B-4E2F-A5BB-7184D892FC1E}" srcOrd="0" destOrd="0" presId="urn:microsoft.com/office/officeart/2005/8/layout/hierarchy1"/>
    <dgm:cxn modelId="{69FE1AB7-1D47-418C-9168-9A1016D6184B}" type="presOf" srcId="{A8FA5C45-4228-4013-9ABC-6AF4356AB364}" destId="{EE0D95F5-C458-4B81-9D52-C81193A5D5A8}" srcOrd="0" destOrd="0" presId="urn:microsoft.com/office/officeart/2005/8/layout/hierarchy1"/>
    <dgm:cxn modelId="{665378C9-4E82-4115-925F-09B815A961DC}" type="presOf" srcId="{7A51E7DE-DC64-4EFF-992F-FD3EAC83F3DB}" destId="{7B6E2537-994D-42FB-88DC-914B76DAB12D}" srcOrd="0" destOrd="0" presId="urn:microsoft.com/office/officeart/2005/8/layout/hierarchy1"/>
    <dgm:cxn modelId="{76202ED2-A6CF-4940-A1F2-C91F695184A9}" type="presOf" srcId="{36C8F051-FD5A-4B0A-925E-7BDF1E0BFEB7}" destId="{B0C1DF7B-CE68-4AE5-8874-7E9046AF4D8A}" srcOrd="0" destOrd="0" presId="urn:microsoft.com/office/officeart/2005/8/layout/hierarchy1"/>
    <dgm:cxn modelId="{5964ECD3-F693-48DD-AF4A-E1A16EA13F0D}" type="presOf" srcId="{9B234336-D497-42B1-A6CC-062F77109538}" destId="{93EB2D5B-2F5E-4F0F-B66A-894AAE37D2AD}" srcOrd="0" destOrd="0" presId="urn:microsoft.com/office/officeart/2005/8/layout/hierarchy1"/>
    <dgm:cxn modelId="{29F7E6D4-CBDC-4035-8F0C-6E5F3A6FDB05}" srcId="{8C1AF0D3-7E03-426D-A6B5-41DE7FAC4013}" destId="{77637DDE-21C6-456A-B2B5-A214D318E396}" srcOrd="1" destOrd="0" parTransId="{4C09C824-318D-4E1E-9855-1CC147A31244}" sibTransId="{6503E044-620C-494E-A491-67405EF01EA5}"/>
    <dgm:cxn modelId="{9CDBA7D9-4B2B-4B96-9713-8E37F292983C}" type="presOf" srcId="{43883D8A-DCFE-4DCB-815A-EE3102B73352}" destId="{21D82F47-0148-499E-BB8A-5FAE13CFD68E}" srcOrd="0" destOrd="0" presId="urn:microsoft.com/office/officeart/2005/8/layout/hierarchy1"/>
    <dgm:cxn modelId="{8EE9C0E6-059D-4111-9327-A44497C60A42}" srcId="{BF69A300-9C3D-4228-B01B-8E0249AE2A23}" destId="{7F831962-2261-4F21-AC34-A73F6ACBF0A0}" srcOrd="3" destOrd="0" parTransId="{A8FA5C45-4228-4013-9ABC-6AF4356AB364}" sibTransId="{23822854-96D0-47D9-9A80-10417BBCBDE5}"/>
    <dgm:cxn modelId="{B01435E7-3AD7-4F6C-AA8A-14AA746FCB1F}" srcId="{8C1AF0D3-7E03-426D-A6B5-41DE7FAC4013}" destId="{BF69A300-9C3D-4228-B01B-8E0249AE2A23}" srcOrd="0" destOrd="0" parTransId="{71A76C9E-184B-48EA-A9D4-1C101D0BA9BB}" sibTransId="{FE2575B0-5BE2-4450-B0CE-34939D7D7B8A}"/>
    <dgm:cxn modelId="{ED9C5CEF-6E0B-48A7-A125-E51E2560D57F}" srcId="{BF69A300-9C3D-4228-B01B-8E0249AE2A23}" destId="{7F70260E-EC53-46A2-8D35-DA1218B6B276}" srcOrd="0" destOrd="0" parTransId="{36C8F051-FD5A-4B0A-925E-7BDF1E0BFEB7}" sibTransId="{6CB275C6-AAE6-4D1D-9AD1-55F994931670}"/>
    <dgm:cxn modelId="{7604F9F4-DA19-4C9E-BB95-74D9181EF7B5}" srcId="{77637DDE-21C6-456A-B2B5-A214D318E396}" destId="{A614BD8B-8A98-49F9-B61B-76E5D85427E9}" srcOrd="0" destOrd="0" parTransId="{566FE639-A42B-4511-AB03-0A6B9BA78F0B}" sibTransId="{A8DCC527-FA81-4900-B106-A8586569562C}"/>
    <dgm:cxn modelId="{EF1B5099-00CA-4BDE-B42E-0439064265F7}" type="presParOf" srcId="{C2BADD0C-73B8-4622-B57D-13C7BA9DA418}" destId="{1ED8392E-53A1-4546-B850-E9F7D508A5C3}" srcOrd="0" destOrd="0" presId="urn:microsoft.com/office/officeart/2005/8/layout/hierarchy1"/>
    <dgm:cxn modelId="{B59E39AE-DE76-417E-9719-DF1F9143F8CB}" type="presParOf" srcId="{1ED8392E-53A1-4546-B850-E9F7D508A5C3}" destId="{3BAD3C85-9E14-48FD-B067-0A06D2FBCA8E}" srcOrd="0" destOrd="0" presId="urn:microsoft.com/office/officeart/2005/8/layout/hierarchy1"/>
    <dgm:cxn modelId="{AA7A91C4-66F6-4613-AEAD-884B8D66BBCF}" type="presParOf" srcId="{3BAD3C85-9E14-48FD-B067-0A06D2FBCA8E}" destId="{2BB839DD-5D08-4748-AEF4-BA92FE11B61D}" srcOrd="0" destOrd="0" presId="urn:microsoft.com/office/officeart/2005/8/layout/hierarchy1"/>
    <dgm:cxn modelId="{184310A8-0AEB-4A54-9FCD-1F60B70FFB62}" type="presParOf" srcId="{3BAD3C85-9E14-48FD-B067-0A06D2FBCA8E}" destId="{FD37BEBC-27EE-45BA-839D-1F6AECFCBD97}" srcOrd="1" destOrd="0" presId="urn:microsoft.com/office/officeart/2005/8/layout/hierarchy1"/>
    <dgm:cxn modelId="{828C7FE1-C4C4-4155-9FE7-61930D9F2183}" type="presParOf" srcId="{1ED8392E-53A1-4546-B850-E9F7D508A5C3}" destId="{E45145FF-C06B-4E5B-8590-0E31D714A69A}" srcOrd="1" destOrd="0" presId="urn:microsoft.com/office/officeart/2005/8/layout/hierarchy1"/>
    <dgm:cxn modelId="{9A34BA29-086A-432A-9F00-5CC3146679C9}" type="presParOf" srcId="{E45145FF-C06B-4E5B-8590-0E31D714A69A}" destId="{6F3DA86E-6EAC-49A2-B226-C9457EE474D3}" srcOrd="0" destOrd="0" presId="urn:microsoft.com/office/officeart/2005/8/layout/hierarchy1"/>
    <dgm:cxn modelId="{2E3EBB84-29DD-4408-A1A5-434C404AB67E}" type="presParOf" srcId="{E45145FF-C06B-4E5B-8590-0E31D714A69A}" destId="{AC777129-8F68-4E4A-8531-8D2F1A03D0EA}" srcOrd="1" destOrd="0" presId="urn:microsoft.com/office/officeart/2005/8/layout/hierarchy1"/>
    <dgm:cxn modelId="{86989374-087D-4A67-8476-4AB8E33F5B4D}" type="presParOf" srcId="{AC777129-8F68-4E4A-8531-8D2F1A03D0EA}" destId="{4A8644EF-5E90-4FF8-8C2D-AA19E1E06218}" srcOrd="0" destOrd="0" presId="urn:microsoft.com/office/officeart/2005/8/layout/hierarchy1"/>
    <dgm:cxn modelId="{E7ABF64E-56C9-443E-A250-8D89F536C02E}" type="presParOf" srcId="{4A8644EF-5E90-4FF8-8C2D-AA19E1E06218}" destId="{42279190-4D40-44EB-AFDB-A8C9E8529453}" srcOrd="0" destOrd="0" presId="urn:microsoft.com/office/officeart/2005/8/layout/hierarchy1"/>
    <dgm:cxn modelId="{565CDB9C-5AC4-4D93-A6E7-E64ED43755DC}" type="presParOf" srcId="{4A8644EF-5E90-4FF8-8C2D-AA19E1E06218}" destId="{1FB58FC6-9346-4C59-A23A-D7691694E47F}" srcOrd="1" destOrd="0" presId="urn:microsoft.com/office/officeart/2005/8/layout/hierarchy1"/>
    <dgm:cxn modelId="{E7016673-F75F-4F11-8720-3C7FC339BB73}" type="presParOf" srcId="{AC777129-8F68-4E4A-8531-8D2F1A03D0EA}" destId="{4643F8EC-A5CE-467B-B5D8-D7C144F7A537}" srcOrd="1" destOrd="0" presId="urn:microsoft.com/office/officeart/2005/8/layout/hierarchy1"/>
    <dgm:cxn modelId="{63098546-B7C4-4154-954D-EA05E945C80A}" type="presParOf" srcId="{4643F8EC-A5CE-467B-B5D8-D7C144F7A537}" destId="{B0C1DF7B-CE68-4AE5-8874-7E9046AF4D8A}" srcOrd="0" destOrd="0" presId="urn:microsoft.com/office/officeart/2005/8/layout/hierarchy1"/>
    <dgm:cxn modelId="{F7FA568D-81C3-424C-908E-FA42FA5BB15A}" type="presParOf" srcId="{4643F8EC-A5CE-467B-B5D8-D7C144F7A537}" destId="{901E5F88-D1C9-4B12-BA5D-FEE6911B1CA0}" srcOrd="1" destOrd="0" presId="urn:microsoft.com/office/officeart/2005/8/layout/hierarchy1"/>
    <dgm:cxn modelId="{EAF519FD-18D4-4EB4-A3DF-9C8A193118BB}" type="presParOf" srcId="{901E5F88-D1C9-4B12-BA5D-FEE6911B1CA0}" destId="{783B0730-17CF-451B-A5BD-640BDE292F0E}" srcOrd="0" destOrd="0" presId="urn:microsoft.com/office/officeart/2005/8/layout/hierarchy1"/>
    <dgm:cxn modelId="{D37FD5B7-1AF4-4D46-B35F-D5962CEA0C05}" type="presParOf" srcId="{783B0730-17CF-451B-A5BD-640BDE292F0E}" destId="{76ADBE4A-4B9F-4ED0-BA37-FB959705DA4A}" srcOrd="0" destOrd="0" presId="urn:microsoft.com/office/officeart/2005/8/layout/hierarchy1"/>
    <dgm:cxn modelId="{927B2B98-0FCB-479E-877C-6AA0469D9777}" type="presParOf" srcId="{783B0730-17CF-451B-A5BD-640BDE292F0E}" destId="{21CC72A5-0D07-42F3-901C-92A708370F66}" srcOrd="1" destOrd="0" presId="urn:microsoft.com/office/officeart/2005/8/layout/hierarchy1"/>
    <dgm:cxn modelId="{EC13EAC0-F803-4139-B296-DDE541D839E1}" type="presParOf" srcId="{901E5F88-D1C9-4B12-BA5D-FEE6911B1CA0}" destId="{A1F9B53A-433E-4517-9F82-2791687F07B4}" srcOrd="1" destOrd="0" presId="urn:microsoft.com/office/officeart/2005/8/layout/hierarchy1"/>
    <dgm:cxn modelId="{51156086-6FEA-4B5C-B327-E676FF4B42F7}" type="presParOf" srcId="{4643F8EC-A5CE-467B-B5D8-D7C144F7A537}" destId="{21D82F47-0148-499E-BB8A-5FAE13CFD68E}" srcOrd="2" destOrd="0" presId="urn:microsoft.com/office/officeart/2005/8/layout/hierarchy1"/>
    <dgm:cxn modelId="{ADBB77E0-0390-451D-9F93-2EC2D80ED16F}" type="presParOf" srcId="{4643F8EC-A5CE-467B-B5D8-D7C144F7A537}" destId="{01FB4213-5E82-4209-88A1-AB582B570847}" srcOrd="3" destOrd="0" presId="urn:microsoft.com/office/officeart/2005/8/layout/hierarchy1"/>
    <dgm:cxn modelId="{1EC7513F-F0C8-4925-A6F5-B45CABCF1970}" type="presParOf" srcId="{01FB4213-5E82-4209-88A1-AB582B570847}" destId="{82BED76A-459C-4D2E-9DAD-D6196E13E407}" srcOrd="0" destOrd="0" presId="urn:microsoft.com/office/officeart/2005/8/layout/hierarchy1"/>
    <dgm:cxn modelId="{5FE723DF-F559-4146-9ADC-AA3F46F7EDEC}" type="presParOf" srcId="{82BED76A-459C-4D2E-9DAD-D6196E13E407}" destId="{2D79F49C-658B-4332-8A87-D2516AED591D}" srcOrd="0" destOrd="0" presId="urn:microsoft.com/office/officeart/2005/8/layout/hierarchy1"/>
    <dgm:cxn modelId="{DC26CA0F-9CD6-4DCB-B4ED-A683D2B4332F}" type="presParOf" srcId="{82BED76A-459C-4D2E-9DAD-D6196E13E407}" destId="{E20CDAA6-82A0-4B23-9206-683B6B6F73B6}" srcOrd="1" destOrd="0" presId="urn:microsoft.com/office/officeart/2005/8/layout/hierarchy1"/>
    <dgm:cxn modelId="{8FB054A7-D77E-4899-BDD6-1A158DAF2F7B}" type="presParOf" srcId="{01FB4213-5E82-4209-88A1-AB582B570847}" destId="{7A31782B-F4FF-41F8-8B18-A42325D8832F}" srcOrd="1" destOrd="0" presId="urn:microsoft.com/office/officeart/2005/8/layout/hierarchy1"/>
    <dgm:cxn modelId="{82F560F9-0173-440F-8F57-21DB7735DD71}" type="presParOf" srcId="{4643F8EC-A5CE-467B-B5D8-D7C144F7A537}" destId="{DAC99DD0-A2DB-4BB2-8FAC-A4BD12C29150}" srcOrd="4" destOrd="0" presId="urn:microsoft.com/office/officeart/2005/8/layout/hierarchy1"/>
    <dgm:cxn modelId="{57E744F6-662A-4EA3-B77C-21E2016AED98}" type="presParOf" srcId="{4643F8EC-A5CE-467B-B5D8-D7C144F7A537}" destId="{FED4B937-5826-49E7-B65E-4740492AACC3}" srcOrd="5" destOrd="0" presId="urn:microsoft.com/office/officeart/2005/8/layout/hierarchy1"/>
    <dgm:cxn modelId="{90ABBD8E-91C5-42A7-9835-F5838DD92CD4}" type="presParOf" srcId="{FED4B937-5826-49E7-B65E-4740492AACC3}" destId="{12EAF541-0F1B-4149-B62F-9110CAD7E2E0}" srcOrd="0" destOrd="0" presId="urn:microsoft.com/office/officeart/2005/8/layout/hierarchy1"/>
    <dgm:cxn modelId="{5BE5B675-7782-47AE-AFF2-E2D1232D410F}" type="presParOf" srcId="{12EAF541-0F1B-4149-B62F-9110CAD7E2E0}" destId="{7E5898C3-0987-4FDA-A938-90C7889FD68F}" srcOrd="0" destOrd="0" presId="urn:microsoft.com/office/officeart/2005/8/layout/hierarchy1"/>
    <dgm:cxn modelId="{F86B849A-505B-46CB-9357-5569CEE3A8F9}" type="presParOf" srcId="{12EAF541-0F1B-4149-B62F-9110CAD7E2E0}" destId="{82F6AF1D-B6E0-40CB-ACEB-9239C4EF4DC8}" srcOrd="1" destOrd="0" presId="urn:microsoft.com/office/officeart/2005/8/layout/hierarchy1"/>
    <dgm:cxn modelId="{8BB228D7-AEF9-4010-8F98-FF297EC2E0A6}" type="presParOf" srcId="{FED4B937-5826-49E7-B65E-4740492AACC3}" destId="{5072C159-2C3B-4D53-BCE2-F74A72B4786D}" srcOrd="1" destOrd="0" presId="urn:microsoft.com/office/officeart/2005/8/layout/hierarchy1"/>
    <dgm:cxn modelId="{9DF20F2A-9010-4AE6-B623-892491AC3B1E}" type="presParOf" srcId="{4643F8EC-A5CE-467B-B5D8-D7C144F7A537}" destId="{EE0D95F5-C458-4B81-9D52-C81193A5D5A8}" srcOrd="6" destOrd="0" presId="urn:microsoft.com/office/officeart/2005/8/layout/hierarchy1"/>
    <dgm:cxn modelId="{4CC9C495-B755-4EAD-A134-645AA4AFCA34}" type="presParOf" srcId="{4643F8EC-A5CE-467B-B5D8-D7C144F7A537}" destId="{3FEE64B8-3620-4FD3-985B-60D33B40C88E}" srcOrd="7" destOrd="0" presId="urn:microsoft.com/office/officeart/2005/8/layout/hierarchy1"/>
    <dgm:cxn modelId="{FACC57B7-7A83-417C-AABF-CE8DF65BDC8A}" type="presParOf" srcId="{3FEE64B8-3620-4FD3-985B-60D33B40C88E}" destId="{F719684B-944B-47BB-8760-AD38BF8265BB}" srcOrd="0" destOrd="0" presId="urn:microsoft.com/office/officeart/2005/8/layout/hierarchy1"/>
    <dgm:cxn modelId="{ED7A06A4-CE28-4630-AA35-A315F2856BF6}" type="presParOf" srcId="{F719684B-944B-47BB-8760-AD38BF8265BB}" destId="{967A8759-05CD-433B-A422-1A7BCA8993BF}" srcOrd="0" destOrd="0" presId="urn:microsoft.com/office/officeart/2005/8/layout/hierarchy1"/>
    <dgm:cxn modelId="{3C204A3A-79F4-4BA2-B39A-9647EA93B1E9}" type="presParOf" srcId="{F719684B-944B-47BB-8760-AD38BF8265BB}" destId="{20DE90D4-3DAB-4998-BC69-77E4321E02D5}" srcOrd="1" destOrd="0" presId="urn:microsoft.com/office/officeart/2005/8/layout/hierarchy1"/>
    <dgm:cxn modelId="{DF3A9F1D-FD86-49A7-A559-0F2471B7FFDB}" type="presParOf" srcId="{3FEE64B8-3620-4FD3-985B-60D33B40C88E}" destId="{ED87D598-253E-4882-A2E9-15D4E1217888}" srcOrd="1" destOrd="0" presId="urn:microsoft.com/office/officeart/2005/8/layout/hierarchy1"/>
    <dgm:cxn modelId="{B87B59B7-C56C-4A1C-9252-B2B6FF27CBC7}" type="presParOf" srcId="{E45145FF-C06B-4E5B-8590-0E31D714A69A}" destId="{45BE88AE-3E14-4B32-A3AC-DC620B70049C}" srcOrd="2" destOrd="0" presId="urn:microsoft.com/office/officeart/2005/8/layout/hierarchy1"/>
    <dgm:cxn modelId="{B8F516EA-F154-44FA-A22B-1779FC0F1D4D}" type="presParOf" srcId="{E45145FF-C06B-4E5B-8590-0E31D714A69A}" destId="{920FCB05-AE0E-4688-85D4-8BE6625F7FD4}" srcOrd="3" destOrd="0" presId="urn:microsoft.com/office/officeart/2005/8/layout/hierarchy1"/>
    <dgm:cxn modelId="{6D01CA41-FF2E-4A34-B5CA-464CED60CA90}" type="presParOf" srcId="{920FCB05-AE0E-4688-85D4-8BE6625F7FD4}" destId="{3F61F5CF-F4C7-4A65-A6BA-0A83C80C1F87}" srcOrd="0" destOrd="0" presId="urn:microsoft.com/office/officeart/2005/8/layout/hierarchy1"/>
    <dgm:cxn modelId="{B85B8B5E-498C-4748-87D6-1395C116928A}" type="presParOf" srcId="{3F61F5CF-F4C7-4A65-A6BA-0A83C80C1F87}" destId="{4DEE4163-9218-43CD-909B-19F24A82793B}" srcOrd="0" destOrd="0" presId="urn:microsoft.com/office/officeart/2005/8/layout/hierarchy1"/>
    <dgm:cxn modelId="{E87F939A-1516-4CE8-A229-62FAE0B7090C}" type="presParOf" srcId="{3F61F5CF-F4C7-4A65-A6BA-0A83C80C1F87}" destId="{5668C04A-BA15-40CC-8721-53727E638A08}" srcOrd="1" destOrd="0" presId="urn:microsoft.com/office/officeart/2005/8/layout/hierarchy1"/>
    <dgm:cxn modelId="{F8CC5E19-87DB-4F46-9D05-E2521B559FF7}" type="presParOf" srcId="{920FCB05-AE0E-4688-85D4-8BE6625F7FD4}" destId="{073A6CB1-9122-4A15-86E1-0F2DD4B0394C}" srcOrd="1" destOrd="0" presId="urn:microsoft.com/office/officeart/2005/8/layout/hierarchy1"/>
    <dgm:cxn modelId="{B3F4E0F1-6699-4F52-A9D7-11C0868EC6A1}" type="presParOf" srcId="{073A6CB1-9122-4A15-86E1-0F2DD4B0394C}" destId="{D79B73E2-47B6-436C-A6C0-641D592A38CC}" srcOrd="0" destOrd="0" presId="urn:microsoft.com/office/officeart/2005/8/layout/hierarchy1"/>
    <dgm:cxn modelId="{244BCAA7-8AA7-4DEA-9EEA-76CB7B6675B7}" type="presParOf" srcId="{073A6CB1-9122-4A15-86E1-0F2DD4B0394C}" destId="{2A6D4E91-B77C-41C6-999C-B61CA3247C33}" srcOrd="1" destOrd="0" presId="urn:microsoft.com/office/officeart/2005/8/layout/hierarchy1"/>
    <dgm:cxn modelId="{529DE155-7EA9-429D-801A-BCDB30D69980}" type="presParOf" srcId="{2A6D4E91-B77C-41C6-999C-B61CA3247C33}" destId="{2EAC5A1A-8CC2-4962-8D7B-1BD5705E013E}" srcOrd="0" destOrd="0" presId="urn:microsoft.com/office/officeart/2005/8/layout/hierarchy1"/>
    <dgm:cxn modelId="{5FA83018-929A-490E-AC57-E2F8F678C848}" type="presParOf" srcId="{2EAC5A1A-8CC2-4962-8D7B-1BD5705E013E}" destId="{8257D76E-F2C8-4670-9C0C-70D943C0D273}" srcOrd="0" destOrd="0" presId="urn:microsoft.com/office/officeart/2005/8/layout/hierarchy1"/>
    <dgm:cxn modelId="{3876EF7F-3D67-45A3-B8B2-3AE6F91C6E77}" type="presParOf" srcId="{2EAC5A1A-8CC2-4962-8D7B-1BD5705E013E}" destId="{8012E437-9E9B-4E2F-A5BB-7184D892FC1E}" srcOrd="1" destOrd="0" presId="urn:microsoft.com/office/officeart/2005/8/layout/hierarchy1"/>
    <dgm:cxn modelId="{5C547E9D-EAF1-4AE3-9A69-F8B85D544B02}" type="presParOf" srcId="{2A6D4E91-B77C-41C6-999C-B61CA3247C33}" destId="{45C6A455-DB66-424E-AA26-404876271E73}" srcOrd="1" destOrd="0" presId="urn:microsoft.com/office/officeart/2005/8/layout/hierarchy1"/>
    <dgm:cxn modelId="{1F79BFE6-AB10-4567-9594-B74A9BB03935}" type="presParOf" srcId="{073A6CB1-9122-4A15-86E1-0F2DD4B0394C}" destId="{7B6E2537-994D-42FB-88DC-914B76DAB12D}" srcOrd="2" destOrd="0" presId="urn:microsoft.com/office/officeart/2005/8/layout/hierarchy1"/>
    <dgm:cxn modelId="{85B7B77D-20A0-4147-B9C7-8F9845247482}" type="presParOf" srcId="{073A6CB1-9122-4A15-86E1-0F2DD4B0394C}" destId="{AF518558-D4C5-4432-A80B-66556EBDA215}" srcOrd="3" destOrd="0" presId="urn:microsoft.com/office/officeart/2005/8/layout/hierarchy1"/>
    <dgm:cxn modelId="{8D4695BD-0ADA-4E5D-9761-3E9DA6C7F3E7}" type="presParOf" srcId="{AF518558-D4C5-4432-A80B-66556EBDA215}" destId="{C17C3960-E8F2-4286-8C6B-79AAA6366E51}" srcOrd="0" destOrd="0" presId="urn:microsoft.com/office/officeart/2005/8/layout/hierarchy1"/>
    <dgm:cxn modelId="{3BB563F0-3171-4A05-A891-FDC0CE6D80D0}" type="presParOf" srcId="{C17C3960-E8F2-4286-8C6B-79AAA6366E51}" destId="{13C9B3ED-2403-4F4A-9740-73EF33A845A2}" srcOrd="0" destOrd="0" presId="urn:microsoft.com/office/officeart/2005/8/layout/hierarchy1"/>
    <dgm:cxn modelId="{ED36DA92-CD5D-4A63-8987-32F1A8451B74}" type="presParOf" srcId="{C17C3960-E8F2-4286-8C6B-79AAA6366E51}" destId="{DAAAAAD7-6300-426D-9626-B8E4D70B676E}" srcOrd="1" destOrd="0" presId="urn:microsoft.com/office/officeart/2005/8/layout/hierarchy1"/>
    <dgm:cxn modelId="{25C44563-BB64-4155-BFC7-87B183960A5C}" type="presParOf" srcId="{AF518558-D4C5-4432-A80B-66556EBDA215}" destId="{AB7E6311-965A-40E7-A645-3943BF2B64F3}" srcOrd="1" destOrd="0" presId="urn:microsoft.com/office/officeart/2005/8/layout/hierarchy1"/>
    <dgm:cxn modelId="{ED1EC6E6-B6C7-4C9B-A6F0-4B3652849C31}" type="presParOf" srcId="{073A6CB1-9122-4A15-86E1-0F2DD4B0394C}" destId="{93EB2D5B-2F5E-4F0F-B66A-894AAE37D2AD}" srcOrd="4" destOrd="0" presId="urn:microsoft.com/office/officeart/2005/8/layout/hierarchy1"/>
    <dgm:cxn modelId="{03219FD8-71F5-424D-B9C4-247D7B0384C9}" type="presParOf" srcId="{073A6CB1-9122-4A15-86E1-0F2DD4B0394C}" destId="{F2E5F791-4095-4E08-AF52-E545446F3F75}" srcOrd="5" destOrd="0" presId="urn:microsoft.com/office/officeart/2005/8/layout/hierarchy1"/>
    <dgm:cxn modelId="{C58ADDB9-BC22-4C34-A62B-E897173BED70}" type="presParOf" srcId="{F2E5F791-4095-4E08-AF52-E545446F3F75}" destId="{762A63E1-56E0-42F3-8544-DBC58393802A}" srcOrd="0" destOrd="0" presId="urn:microsoft.com/office/officeart/2005/8/layout/hierarchy1"/>
    <dgm:cxn modelId="{534AE48F-5C2C-4127-BD40-15ADEC79755B}" type="presParOf" srcId="{762A63E1-56E0-42F3-8544-DBC58393802A}" destId="{7F231E1B-DF88-40D2-B1DF-F2767DA55858}" srcOrd="0" destOrd="0" presId="urn:microsoft.com/office/officeart/2005/8/layout/hierarchy1"/>
    <dgm:cxn modelId="{39D2E218-C4F9-4981-9F74-43612E42A6BA}" type="presParOf" srcId="{762A63E1-56E0-42F3-8544-DBC58393802A}" destId="{91148027-BDF7-4A29-8F93-C105CA7E6DF6}" srcOrd="1" destOrd="0" presId="urn:microsoft.com/office/officeart/2005/8/layout/hierarchy1"/>
    <dgm:cxn modelId="{B19F5350-078D-4052-A8EF-8ADF8B0A39B0}" type="presParOf" srcId="{F2E5F791-4095-4E08-AF52-E545446F3F75}" destId="{FE9AEE6E-1749-4D62-AF6A-30CBA3D4AFF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EEDB0B-5F5A-41CC-A707-B6AD73F1D92F}" type="doc">
      <dgm:prSet loTypeId="urn:microsoft.com/office/officeart/2005/8/layout/process2" loCatId="process" qsTypeId="urn:microsoft.com/office/officeart/2005/8/quickstyle/3d1" qsCatId="3D" csTypeId="urn:microsoft.com/office/officeart/2005/8/colors/accent1_2" csCatId="accent1" phldr="1"/>
      <dgm:spPr/>
    </dgm:pt>
    <dgm:pt modelId="{E8408863-2F6E-4728-B986-665C3245FCC9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 DATA IMPORT</a:t>
          </a:r>
          <a:endParaRPr lang="en-US"/>
        </a:p>
      </dgm:t>
    </dgm:pt>
    <dgm:pt modelId="{C1ED7715-2B6E-4119-AE68-F50747EE4F07}" type="parTrans" cxnId="{EC91A7AC-571B-4DA0-B491-E0304602C0F1}">
      <dgm:prSet/>
      <dgm:spPr/>
    </dgm:pt>
    <dgm:pt modelId="{3B4AC557-CA53-4F25-9E06-55592C87F48E}" type="sibTrans" cxnId="{EC91A7AC-571B-4DA0-B491-E0304602C0F1}">
      <dgm:prSet/>
      <dgm:spPr/>
      <dgm:t>
        <a:bodyPr/>
        <a:lstStyle/>
        <a:p>
          <a:endParaRPr lang="en-US"/>
        </a:p>
      </dgm:t>
    </dgm:pt>
    <dgm:pt modelId="{105AA025-B556-49B5-B841-CC6805096AB6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EXPLORATORY DATA ANALYSIS</a:t>
          </a:r>
          <a:endParaRPr lang="en-US"/>
        </a:p>
      </dgm:t>
    </dgm:pt>
    <dgm:pt modelId="{3964ADEE-4180-4B38-9F60-31D1B859328F}" type="parTrans" cxnId="{0EF3F880-A5B2-4776-A629-92C2043F313B}">
      <dgm:prSet/>
      <dgm:spPr/>
    </dgm:pt>
    <dgm:pt modelId="{F0C47FE6-5250-41B7-AB90-40012FA54B59}" type="sibTrans" cxnId="{0EF3F880-A5B2-4776-A629-92C2043F313B}">
      <dgm:prSet/>
      <dgm:spPr/>
      <dgm:t>
        <a:bodyPr/>
        <a:lstStyle/>
        <a:p>
          <a:endParaRPr lang="en-US"/>
        </a:p>
      </dgm:t>
    </dgm:pt>
    <dgm:pt modelId="{497A259F-DAD6-415F-B1C3-20D738BD1700}">
      <dgm:prSet phldrT="[Text]" phldr="0"/>
      <dgm:spPr/>
      <dgm:t>
        <a:bodyPr/>
        <a:lstStyle/>
        <a:p>
          <a:pPr rtl="0"/>
          <a:r>
            <a:rPr lang="en-US">
              <a:latin typeface="Posterama Text Black"/>
            </a:rPr>
            <a:t>DATA CLEANING</a:t>
          </a:r>
          <a:endParaRPr lang="en-US"/>
        </a:p>
      </dgm:t>
    </dgm:pt>
    <dgm:pt modelId="{5D5A9330-ED14-4889-8C16-BD3728B4B947}" type="parTrans" cxnId="{585C8EC4-C774-4943-8E6F-ED559C48EA3D}">
      <dgm:prSet/>
      <dgm:spPr/>
    </dgm:pt>
    <dgm:pt modelId="{2D7DA2D7-55F0-4811-8F99-64B3E4A3CBAC}" type="sibTrans" cxnId="{585C8EC4-C774-4943-8E6F-ED559C48EA3D}">
      <dgm:prSet/>
      <dgm:spPr/>
      <dgm:t>
        <a:bodyPr/>
        <a:lstStyle/>
        <a:p>
          <a:endParaRPr lang="en-US"/>
        </a:p>
      </dgm:t>
    </dgm:pt>
    <dgm:pt modelId="{8E811A00-D308-492D-A86A-73F33ACB7869}">
      <dgm:prSet phldr="0"/>
      <dgm:spPr/>
      <dgm:t>
        <a:bodyPr/>
        <a:lstStyle/>
        <a:p>
          <a:pPr rtl="0"/>
          <a:r>
            <a:rPr lang="en-US">
              <a:latin typeface="Posterama Text Black"/>
            </a:rPr>
            <a:t>DATA TRANSFORMATION</a:t>
          </a:r>
        </a:p>
      </dgm:t>
    </dgm:pt>
    <dgm:pt modelId="{F93FCC6B-FC40-41F9-B0C6-6ED43FF9B0B7}" type="parTrans" cxnId="{67386618-4144-4A35-9DFF-53B687FB4BF8}">
      <dgm:prSet/>
      <dgm:spPr/>
    </dgm:pt>
    <dgm:pt modelId="{66953767-03E1-40AF-90D7-C04E4A394669}" type="sibTrans" cxnId="{67386618-4144-4A35-9DFF-53B687FB4BF8}">
      <dgm:prSet/>
      <dgm:spPr/>
      <dgm:t>
        <a:bodyPr/>
        <a:lstStyle/>
        <a:p>
          <a:endParaRPr lang="en-US"/>
        </a:p>
      </dgm:t>
    </dgm:pt>
    <dgm:pt modelId="{DECBAA1C-9B6E-4959-A0FC-2698D6D29168}">
      <dgm:prSet phldr="0"/>
      <dgm:spPr/>
      <dgm:t>
        <a:bodyPr/>
        <a:lstStyle/>
        <a:p>
          <a:r>
            <a:rPr lang="en-US">
              <a:latin typeface="Posterama Text Black"/>
            </a:rPr>
            <a:t>INSIGHTS</a:t>
          </a:r>
        </a:p>
      </dgm:t>
    </dgm:pt>
    <dgm:pt modelId="{08E3A682-97C4-4FA5-B6DF-65CD1D0EE45D}" type="parTrans" cxnId="{956DF321-EAB4-4866-A0CD-46416C988AB1}">
      <dgm:prSet/>
      <dgm:spPr/>
    </dgm:pt>
    <dgm:pt modelId="{4ADD6B64-EF52-4E4C-B189-C4AA6740AA63}" type="sibTrans" cxnId="{956DF321-EAB4-4866-A0CD-46416C988AB1}">
      <dgm:prSet/>
      <dgm:spPr/>
      <dgm:t>
        <a:bodyPr/>
        <a:lstStyle/>
        <a:p>
          <a:endParaRPr lang="en-US"/>
        </a:p>
      </dgm:t>
    </dgm:pt>
    <dgm:pt modelId="{75948D37-8158-4C49-8DE9-D30BC12B0905}">
      <dgm:prSet phldr="0"/>
      <dgm:spPr/>
      <dgm:t>
        <a:bodyPr/>
        <a:lstStyle/>
        <a:p>
          <a:r>
            <a:rPr lang="en-US">
              <a:latin typeface="Posterama Text Black"/>
            </a:rPr>
            <a:t>RECOMMENDATIONS</a:t>
          </a:r>
        </a:p>
      </dgm:t>
    </dgm:pt>
    <dgm:pt modelId="{0617281C-0D6F-4EC4-AEA5-28CF8BD1CB1A}" type="parTrans" cxnId="{25C282F3-DCB0-4C0E-B62F-375FF537D4F6}">
      <dgm:prSet/>
      <dgm:spPr/>
    </dgm:pt>
    <dgm:pt modelId="{9A166A6E-943D-43D1-8FFA-EA2E48948E4B}" type="sibTrans" cxnId="{25C282F3-DCB0-4C0E-B62F-375FF537D4F6}">
      <dgm:prSet/>
      <dgm:spPr/>
    </dgm:pt>
    <dgm:pt modelId="{F964BE59-6CA7-49AA-A4C4-7958E2B6B962}" type="pres">
      <dgm:prSet presAssocID="{5DEEDB0B-5F5A-41CC-A707-B6AD73F1D92F}" presName="linearFlow" presStyleCnt="0">
        <dgm:presLayoutVars>
          <dgm:resizeHandles val="exact"/>
        </dgm:presLayoutVars>
      </dgm:prSet>
      <dgm:spPr/>
    </dgm:pt>
    <dgm:pt modelId="{EAF323B1-38F2-4987-8A47-1540732441C3}" type="pres">
      <dgm:prSet presAssocID="{E8408863-2F6E-4728-B986-665C3245FCC9}" presName="node" presStyleLbl="node1" presStyleIdx="0" presStyleCnt="6">
        <dgm:presLayoutVars>
          <dgm:bulletEnabled val="1"/>
        </dgm:presLayoutVars>
      </dgm:prSet>
      <dgm:spPr/>
    </dgm:pt>
    <dgm:pt modelId="{BE7EB3B5-CD91-434A-8F5B-5BE6826AAD7F}" type="pres">
      <dgm:prSet presAssocID="{3B4AC557-CA53-4F25-9E06-55592C87F48E}" presName="sibTrans" presStyleLbl="sibTrans2D1" presStyleIdx="0" presStyleCnt="5"/>
      <dgm:spPr/>
    </dgm:pt>
    <dgm:pt modelId="{8E60A330-A8E8-4278-B469-B1539A77CEC5}" type="pres">
      <dgm:prSet presAssocID="{3B4AC557-CA53-4F25-9E06-55592C87F48E}" presName="connectorText" presStyleLbl="sibTrans2D1" presStyleIdx="0" presStyleCnt="5"/>
      <dgm:spPr/>
    </dgm:pt>
    <dgm:pt modelId="{2564192E-22FD-4761-9A80-430EDE50691F}" type="pres">
      <dgm:prSet presAssocID="{105AA025-B556-49B5-B841-CC6805096AB6}" presName="node" presStyleLbl="node1" presStyleIdx="1" presStyleCnt="6">
        <dgm:presLayoutVars>
          <dgm:bulletEnabled val="1"/>
        </dgm:presLayoutVars>
      </dgm:prSet>
      <dgm:spPr/>
    </dgm:pt>
    <dgm:pt modelId="{79450F5B-0DD3-4551-85E6-3634156ED5F1}" type="pres">
      <dgm:prSet presAssocID="{F0C47FE6-5250-41B7-AB90-40012FA54B59}" presName="sibTrans" presStyleLbl="sibTrans2D1" presStyleIdx="1" presStyleCnt="5"/>
      <dgm:spPr/>
    </dgm:pt>
    <dgm:pt modelId="{63088742-0208-4EF1-819A-62442EDCC0E4}" type="pres">
      <dgm:prSet presAssocID="{F0C47FE6-5250-41B7-AB90-40012FA54B59}" presName="connectorText" presStyleLbl="sibTrans2D1" presStyleIdx="1" presStyleCnt="5"/>
      <dgm:spPr/>
    </dgm:pt>
    <dgm:pt modelId="{2346C9F4-A9AF-4267-800B-8E73BC89DAE1}" type="pres">
      <dgm:prSet presAssocID="{497A259F-DAD6-415F-B1C3-20D738BD1700}" presName="node" presStyleLbl="node1" presStyleIdx="2" presStyleCnt="6">
        <dgm:presLayoutVars>
          <dgm:bulletEnabled val="1"/>
        </dgm:presLayoutVars>
      </dgm:prSet>
      <dgm:spPr/>
    </dgm:pt>
    <dgm:pt modelId="{325D3335-1873-444A-AF61-7ACD9F2E88E8}" type="pres">
      <dgm:prSet presAssocID="{2D7DA2D7-55F0-4811-8F99-64B3E4A3CBAC}" presName="sibTrans" presStyleLbl="sibTrans2D1" presStyleIdx="2" presStyleCnt="5"/>
      <dgm:spPr/>
    </dgm:pt>
    <dgm:pt modelId="{BE30507E-9616-433C-91E3-936D32D9CE22}" type="pres">
      <dgm:prSet presAssocID="{2D7DA2D7-55F0-4811-8F99-64B3E4A3CBAC}" presName="connectorText" presStyleLbl="sibTrans2D1" presStyleIdx="2" presStyleCnt="5"/>
      <dgm:spPr/>
    </dgm:pt>
    <dgm:pt modelId="{CC12CC5C-4502-47DD-B7DA-6B0CF40CB850}" type="pres">
      <dgm:prSet presAssocID="{8E811A00-D308-492D-A86A-73F33ACB7869}" presName="node" presStyleLbl="node1" presStyleIdx="3" presStyleCnt="6">
        <dgm:presLayoutVars>
          <dgm:bulletEnabled val="1"/>
        </dgm:presLayoutVars>
      </dgm:prSet>
      <dgm:spPr/>
    </dgm:pt>
    <dgm:pt modelId="{323B8656-165A-4AD8-ADE8-B243CE18589B}" type="pres">
      <dgm:prSet presAssocID="{66953767-03E1-40AF-90D7-C04E4A394669}" presName="sibTrans" presStyleLbl="sibTrans2D1" presStyleIdx="3" presStyleCnt="5"/>
      <dgm:spPr/>
    </dgm:pt>
    <dgm:pt modelId="{C5B1C4AE-EFB6-4D5A-81DA-8C9E4A29C8DE}" type="pres">
      <dgm:prSet presAssocID="{66953767-03E1-40AF-90D7-C04E4A394669}" presName="connectorText" presStyleLbl="sibTrans2D1" presStyleIdx="3" presStyleCnt="5"/>
      <dgm:spPr/>
    </dgm:pt>
    <dgm:pt modelId="{7DA65B13-33A4-47BD-AD9D-8C357433EA1A}" type="pres">
      <dgm:prSet presAssocID="{DECBAA1C-9B6E-4959-A0FC-2698D6D29168}" presName="node" presStyleLbl="node1" presStyleIdx="4" presStyleCnt="6">
        <dgm:presLayoutVars>
          <dgm:bulletEnabled val="1"/>
        </dgm:presLayoutVars>
      </dgm:prSet>
      <dgm:spPr/>
    </dgm:pt>
    <dgm:pt modelId="{7748AE98-498A-49D9-9099-8EAD5A63FB6B}" type="pres">
      <dgm:prSet presAssocID="{4ADD6B64-EF52-4E4C-B189-C4AA6740AA63}" presName="sibTrans" presStyleLbl="sibTrans2D1" presStyleIdx="4" presStyleCnt="5"/>
      <dgm:spPr/>
    </dgm:pt>
    <dgm:pt modelId="{834E8D57-759B-4CDD-A78B-29B4B97D521C}" type="pres">
      <dgm:prSet presAssocID="{4ADD6B64-EF52-4E4C-B189-C4AA6740AA63}" presName="connectorText" presStyleLbl="sibTrans2D1" presStyleIdx="4" presStyleCnt="5"/>
      <dgm:spPr/>
    </dgm:pt>
    <dgm:pt modelId="{39573131-B64E-46E7-87ED-0B9A6EC18FD5}" type="pres">
      <dgm:prSet presAssocID="{75948D37-8158-4C49-8DE9-D30BC12B0905}" presName="node" presStyleLbl="node1" presStyleIdx="5" presStyleCnt="6">
        <dgm:presLayoutVars>
          <dgm:bulletEnabled val="1"/>
        </dgm:presLayoutVars>
      </dgm:prSet>
      <dgm:spPr/>
    </dgm:pt>
  </dgm:ptLst>
  <dgm:cxnLst>
    <dgm:cxn modelId="{0BB69D0D-A5BE-4DCD-9FB1-A3E3256D432C}" type="presOf" srcId="{2D7DA2D7-55F0-4811-8F99-64B3E4A3CBAC}" destId="{BE30507E-9616-433C-91E3-936D32D9CE22}" srcOrd="1" destOrd="0" presId="urn:microsoft.com/office/officeart/2005/8/layout/process2"/>
    <dgm:cxn modelId="{67386618-4144-4A35-9DFF-53B687FB4BF8}" srcId="{5DEEDB0B-5F5A-41CC-A707-B6AD73F1D92F}" destId="{8E811A00-D308-492D-A86A-73F33ACB7869}" srcOrd="3" destOrd="0" parTransId="{F93FCC6B-FC40-41F9-B0C6-6ED43FF9B0B7}" sibTransId="{66953767-03E1-40AF-90D7-C04E4A394669}"/>
    <dgm:cxn modelId="{48AFAF1F-6886-4B3C-9AB1-8562E3B7922B}" type="presOf" srcId="{105AA025-B556-49B5-B841-CC6805096AB6}" destId="{2564192E-22FD-4761-9A80-430EDE50691F}" srcOrd="0" destOrd="0" presId="urn:microsoft.com/office/officeart/2005/8/layout/process2"/>
    <dgm:cxn modelId="{956DF321-EAB4-4866-A0CD-46416C988AB1}" srcId="{5DEEDB0B-5F5A-41CC-A707-B6AD73F1D92F}" destId="{DECBAA1C-9B6E-4959-A0FC-2698D6D29168}" srcOrd="4" destOrd="0" parTransId="{08E3A682-97C4-4FA5-B6DF-65CD1D0EE45D}" sibTransId="{4ADD6B64-EF52-4E4C-B189-C4AA6740AA63}"/>
    <dgm:cxn modelId="{0FE1FE34-CAB1-4F0F-A09B-4080609FB70F}" type="presOf" srcId="{66953767-03E1-40AF-90D7-C04E4A394669}" destId="{C5B1C4AE-EFB6-4D5A-81DA-8C9E4A29C8DE}" srcOrd="1" destOrd="0" presId="urn:microsoft.com/office/officeart/2005/8/layout/process2"/>
    <dgm:cxn modelId="{ADF56C3B-9FE3-452F-B676-CA324B26B704}" type="presOf" srcId="{8E811A00-D308-492D-A86A-73F33ACB7869}" destId="{CC12CC5C-4502-47DD-B7DA-6B0CF40CB850}" srcOrd="0" destOrd="0" presId="urn:microsoft.com/office/officeart/2005/8/layout/process2"/>
    <dgm:cxn modelId="{1C244560-C18F-4372-B5F2-F5E0FB5B1684}" type="presOf" srcId="{4ADD6B64-EF52-4E4C-B189-C4AA6740AA63}" destId="{7748AE98-498A-49D9-9099-8EAD5A63FB6B}" srcOrd="0" destOrd="0" presId="urn:microsoft.com/office/officeart/2005/8/layout/process2"/>
    <dgm:cxn modelId="{A9463D41-D2F8-48EB-8795-CFC8EA409E84}" type="presOf" srcId="{F0C47FE6-5250-41B7-AB90-40012FA54B59}" destId="{79450F5B-0DD3-4551-85E6-3634156ED5F1}" srcOrd="0" destOrd="0" presId="urn:microsoft.com/office/officeart/2005/8/layout/process2"/>
    <dgm:cxn modelId="{9687BE63-12FF-4AE9-A807-9D48559600F1}" type="presOf" srcId="{4ADD6B64-EF52-4E4C-B189-C4AA6740AA63}" destId="{834E8D57-759B-4CDD-A78B-29B4B97D521C}" srcOrd="1" destOrd="0" presId="urn:microsoft.com/office/officeart/2005/8/layout/process2"/>
    <dgm:cxn modelId="{DE049E4F-245B-4146-A531-4F84915C7ACF}" type="presOf" srcId="{F0C47FE6-5250-41B7-AB90-40012FA54B59}" destId="{63088742-0208-4EF1-819A-62442EDCC0E4}" srcOrd="1" destOrd="0" presId="urn:microsoft.com/office/officeart/2005/8/layout/process2"/>
    <dgm:cxn modelId="{4AED0255-84E5-4FEA-9D54-D8FF5816F266}" type="presOf" srcId="{3B4AC557-CA53-4F25-9E06-55592C87F48E}" destId="{BE7EB3B5-CD91-434A-8F5B-5BE6826AAD7F}" srcOrd="0" destOrd="0" presId="urn:microsoft.com/office/officeart/2005/8/layout/process2"/>
    <dgm:cxn modelId="{CC089575-F67A-4191-9E65-2F1BC0865E97}" type="presOf" srcId="{3B4AC557-CA53-4F25-9E06-55592C87F48E}" destId="{8E60A330-A8E8-4278-B469-B1539A77CEC5}" srcOrd="1" destOrd="0" presId="urn:microsoft.com/office/officeart/2005/8/layout/process2"/>
    <dgm:cxn modelId="{0EF3F880-A5B2-4776-A629-92C2043F313B}" srcId="{5DEEDB0B-5F5A-41CC-A707-B6AD73F1D92F}" destId="{105AA025-B556-49B5-B841-CC6805096AB6}" srcOrd="1" destOrd="0" parTransId="{3964ADEE-4180-4B38-9F60-31D1B859328F}" sibTransId="{F0C47FE6-5250-41B7-AB90-40012FA54B59}"/>
    <dgm:cxn modelId="{EC91A7AC-571B-4DA0-B491-E0304602C0F1}" srcId="{5DEEDB0B-5F5A-41CC-A707-B6AD73F1D92F}" destId="{E8408863-2F6E-4728-B986-665C3245FCC9}" srcOrd="0" destOrd="0" parTransId="{C1ED7715-2B6E-4119-AE68-F50747EE4F07}" sibTransId="{3B4AC557-CA53-4F25-9E06-55592C87F48E}"/>
    <dgm:cxn modelId="{5C139DB7-427A-4E27-A0DC-9CD9E8460516}" type="presOf" srcId="{E8408863-2F6E-4728-B986-665C3245FCC9}" destId="{EAF323B1-38F2-4987-8A47-1540732441C3}" srcOrd="0" destOrd="0" presId="urn:microsoft.com/office/officeart/2005/8/layout/process2"/>
    <dgm:cxn modelId="{3638ABBA-7668-44C0-B892-1F5EF8E1D196}" type="presOf" srcId="{75948D37-8158-4C49-8DE9-D30BC12B0905}" destId="{39573131-B64E-46E7-87ED-0B9A6EC18FD5}" srcOrd="0" destOrd="0" presId="urn:microsoft.com/office/officeart/2005/8/layout/process2"/>
    <dgm:cxn modelId="{B0A9E6BB-4D73-45CB-99F6-19EDDA72D755}" type="presOf" srcId="{DECBAA1C-9B6E-4959-A0FC-2698D6D29168}" destId="{7DA65B13-33A4-47BD-AD9D-8C357433EA1A}" srcOrd="0" destOrd="0" presId="urn:microsoft.com/office/officeart/2005/8/layout/process2"/>
    <dgm:cxn modelId="{8B20FDC1-1A73-43DB-BF48-6EB51D5A576E}" type="presOf" srcId="{66953767-03E1-40AF-90D7-C04E4A394669}" destId="{323B8656-165A-4AD8-ADE8-B243CE18589B}" srcOrd="0" destOrd="0" presId="urn:microsoft.com/office/officeart/2005/8/layout/process2"/>
    <dgm:cxn modelId="{585C8EC4-C774-4943-8E6F-ED559C48EA3D}" srcId="{5DEEDB0B-5F5A-41CC-A707-B6AD73F1D92F}" destId="{497A259F-DAD6-415F-B1C3-20D738BD1700}" srcOrd="2" destOrd="0" parTransId="{5D5A9330-ED14-4889-8C16-BD3728B4B947}" sibTransId="{2D7DA2D7-55F0-4811-8F99-64B3E4A3CBAC}"/>
    <dgm:cxn modelId="{0C25E5CD-D174-4819-8B34-1C70B9D3EFAF}" type="presOf" srcId="{5DEEDB0B-5F5A-41CC-A707-B6AD73F1D92F}" destId="{F964BE59-6CA7-49AA-A4C4-7958E2B6B962}" srcOrd="0" destOrd="0" presId="urn:microsoft.com/office/officeart/2005/8/layout/process2"/>
    <dgm:cxn modelId="{52EA78E9-E69B-4162-B954-8A21537B3AF7}" type="presOf" srcId="{497A259F-DAD6-415F-B1C3-20D738BD1700}" destId="{2346C9F4-A9AF-4267-800B-8E73BC89DAE1}" srcOrd="0" destOrd="0" presId="urn:microsoft.com/office/officeart/2005/8/layout/process2"/>
    <dgm:cxn modelId="{25C282F3-DCB0-4C0E-B62F-375FF537D4F6}" srcId="{5DEEDB0B-5F5A-41CC-A707-B6AD73F1D92F}" destId="{75948D37-8158-4C49-8DE9-D30BC12B0905}" srcOrd="5" destOrd="0" parTransId="{0617281C-0D6F-4EC4-AEA5-28CF8BD1CB1A}" sibTransId="{9A166A6E-943D-43D1-8FFA-EA2E48948E4B}"/>
    <dgm:cxn modelId="{7B34EEFC-90E3-4089-A043-FEE8D44D880B}" type="presOf" srcId="{2D7DA2D7-55F0-4811-8F99-64B3E4A3CBAC}" destId="{325D3335-1873-444A-AF61-7ACD9F2E88E8}" srcOrd="0" destOrd="0" presId="urn:microsoft.com/office/officeart/2005/8/layout/process2"/>
    <dgm:cxn modelId="{BF8C6106-765D-4A64-A122-BA9EAACA5D5C}" type="presParOf" srcId="{F964BE59-6CA7-49AA-A4C4-7958E2B6B962}" destId="{EAF323B1-38F2-4987-8A47-1540732441C3}" srcOrd="0" destOrd="0" presId="urn:microsoft.com/office/officeart/2005/8/layout/process2"/>
    <dgm:cxn modelId="{FC2DE7C6-CBE6-48A1-BF80-F91957CAF72D}" type="presParOf" srcId="{F964BE59-6CA7-49AA-A4C4-7958E2B6B962}" destId="{BE7EB3B5-CD91-434A-8F5B-5BE6826AAD7F}" srcOrd="1" destOrd="0" presId="urn:microsoft.com/office/officeart/2005/8/layout/process2"/>
    <dgm:cxn modelId="{1DD201C2-E615-434B-938E-23F5742444A8}" type="presParOf" srcId="{BE7EB3B5-CD91-434A-8F5B-5BE6826AAD7F}" destId="{8E60A330-A8E8-4278-B469-B1539A77CEC5}" srcOrd="0" destOrd="0" presId="urn:microsoft.com/office/officeart/2005/8/layout/process2"/>
    <dgm:cxn modelId="{64EC96CD-5022-4D83-B086-166C6CA7308D}" type="presParOf" srcId="{F964BE59-6CA7-49AA-A4C4-7958E2B6B962}" destId="{2564192E-22FD-4761-9A80-430EDE50691F}" srcOrd="2" destOrd="0" presId="urn:microsoft.com/office/officeart/2005/8/layout/process2"/>
    <dgm:cxn modelId="{7B21A073-113B-415D-A194-44573FC22109}" type="presParOf" srcId="{F964BE59-6CA7-49AA-A4C4-7958E2B6B962}" destId="{79450F5B-0DD3-4551-85E6-3634156ED5F1}" srcOrd="3" destOrd="0" presId="urn:microsoft.com/office/officeart/2005/8/layout/process2"/>
    <dgm:cxn modelId="{52E54C92-FFCA-431F-9F70-E01F0ABAAE34}" type="presParOf" srcId="{79450F5B-0DD3-4551-85E6-3634156ED5F1}" destId="{63088742-0208-4EF1-819A-62442EDCC0E4}" srcOrd="0" destOrd="0" presId="urn:microsoft.com/office/officeart/2005/8/layout/process2"/>
    <dgm:cxn modelId="{C27DE512-8AF8-4C7A-91E3-2053B2AA4A03}" type="presParOf" srcId="{F964BE59-6CA7-49AA-A4C4-7958E2B6B962}" destId="{2346C9F4-A9AF-4267-800B-8E73BC89DAE1}" srcOrd="4" destOrd="0" presId="urn:microsoft.com/office/officeart/2005/8/layout/process2"/>
    <dgm:cxn modelId="{79814E50-3223-4581-9238-777E641AFDA4}" type="presParOf" srcId="{F964BE59-6CA7-49AA-A4C4-7958E2B6B962}" destId="{325D3335-1873-444A-AF61-7ACD9F2E88E8}" srcOrd="5" destOrd="0" presId="urn:microsoft.com/office/officeart/2005/8/layout/process2"/>
    <dgm:cxn modelId="{E359C732-4C67-4C33-BD76-12A8EFDBAA29}" type="presParOf" srcId="{325D3335-1873-444A-AF61-7ACD9F2E88E8}" destId="{BE30507E-9616-433C-91E3-936D32D9CE22}" srcOrd="0" destOrd="0" presId="urn:microsoft.com/office/officeart/2005/8/layout/process2"/>
    <dgm:cxn modelId="{75B3BE1E-0E63-4B00-AAEB-41D5934608FB}" type="presParOf" srcId="{F964BE59-6CA7-49AA-A4C4-7958E2B6B962}" destId="{CC12CC5C-4502-47DD-B7DA-6B0CF40CB850}" srcOrd="6" destOrd="0" presId="urn:microsoft.com/office/officeart/2005/8/layout/process2"/>
    <dgm:cxn modelId="{4953ADB7-3598-41FB-89DD-91A820B2B07F}" type="presParOf" srcId="{F964BE59-6CA7-49AA-A4C4-7958E2B6B962}" destId="{323B8656-165A-4AD8-ADE8-B243CE18589B}" srcOrd="7" destOrd="0" presId="urn:microsoft.com/office/officeart/2005/8/layout/process2"/>
    <dgm:cxn modelId="{2DEAEB41-7874-4035-9F5A-56F6C558FFF4}" type="presParOf" srcId="{323B8656-165A-4AD8-ADE8-B243CE18589B}" destId="{C5B1C4AE-EFB6-4D5A-81DA-8C9E4A29C8DE}" srcOrd="0" destOrd="0" presId="urn:microsoft.com/office/officeart/2005/8/layout/process2"/>
    <dgm:cxn modelId="{1A1B6420-ABFE-4432-B3C5-9EE1218347C5}" type="presParOf" srcId="{F964BE59-6CA7-49AA-A4C4-7958E2B6B962}" destId="{7DA65B13-33A4-47BD-AD9D-8C357433EA1A}" srcOrd="8" destOrd="0" presId="urn:microsoft.com/office/officeart/2005/8/layout/process2"/>
    <dgm:cxn modelId="{581F7CB0-97DE-4C75-ABDE-5F0D2DCCC2F4}" type="presParOf" srcId="{F964BE59-6CA7-49AA-A4C4-7958E2B6B962}" destId="{7748AE98-498A-49D9-9099-8EAD5A63FB6B}" srcOrd="9" destOrd="0" presId="urn:microsoft.com/office/officeart/2005/8/layout/process2"/>
    <dgm:cxn modelId="{BC8E3764-119B-4CB9-B51A-8A3C9E7688C4}" type="presParOf" srcId="{7748AE98-498A-49D9-9099-8EAD5A63FB6B}" destId="{834E8D57-759B-4CDD-A78B-29B4B97D521C}" srcOrd="0" destOrd="0" presId="urn:microsoft.com/office/officeart/2005/8/layout/process2"/>
    <dgm:cxn modelId="{1D3F9145-62F8-4B93-987F-CCA789098783}" type="presParOf" srcId="{F964BE59-6CA7-49AA-A4C4-7958E2B6B962}" destId="{39573131-B64E-46E7-87ED-0B9A6EC18FD5}" srcOrd="1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B2D5B-2F5E-4F0F-B66A-894AAE37D2AD}">
      <dsp:nvSpPr>
        <dsp:cNvPr id="0" name=""/>
        <dsp:cNvSpPr/>
      </dsp:nvSpPr>
      <dsp:spPr>
        <a:xfrm>
          <a:off x="5006215" y="1692856"/>
          <a:ext cx="924479" cy="219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12"/>
              </a:lnTo>
              <a:lnTo>
                <a:pt x="924479" y="149912"/>
              </a:lnTo>
              <a:lnTo>
                <a:pt x="924479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E2537-994D-42FB-88DC-914B76DAB12D}">
      <dsp:nvSpPr>
        <dsp:cNvPr id="0" name=""/>
        <dsp:cNvSpPr/>
      </dsp:nvSpPr>
      <dsp:spPr>
        <a:xfrm>
          <a:off x="4960495" y="1692856"/>
          <a:ext cx="91440" cy="21998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9B73E2-47B6-436C-A6C0-641D592A38CC}">
      <dsp:nvSpPr>
        <dsp:cNvPr id="0" name=""/>
        <dsp:cNvSpPr/>
      </dsp:nvSpPr>
      <dsp:spPr>
        <a:xfrm>
          <a:off x="4081736" y="1692856"/>
          <a:ext cx="924479" cy="219984"/>
        </a:xfrm>
        <a:custGeom>
          <a:avLst/>
          <a:gdLst/>
          <a:ahLst/>
          <a:cxnLst/>
          <a:rect l="0" t="0" r="0" b="0"/>
          <a:pathLst>
            <a:path>
              <a:moveTo>
                <a:pt x="924479" y="0"/>
              </a:moveTo>
              <a:lnTo>
                <a:pt x="924479" y="149912"/>
              </a:lnTo>
              <a:lnTo>
                <a:pt x="0" y="149912"/>
              </a:lnTo>
              <a:lnTo>
                <a:pt x="0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E88AE-3E14-4B32-A3AC-DC620B70049C}">
      <dsp:nvSpPr>
        <dsp:cNvPr id="0" name=""/>
        <dsp:cNvSpPr/>
      </dsp:nvSpPr>
      <dsp:spPr>
        <a:xfrm>
          <a:off x="3388377" y="992563"/>
          <a:ext cx="1617838" cy="219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12"/>
              </a:lnTo>
              <a:lnTo>
                <a:pt x="1617838" y="149912"/>
              </a:lnTo>
              <a:lnTo>
                <a:pt x="1617838" y="219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D95F5-C458-4B81-9D52-C81193A5D5A8}">
      <dsp:nvSpPr>
        <dsp:cNvPr id="0" name=""/>
        <dsp:cNvSpPr/>
      </dsp:nvSpPr>
      <dsp:spPr>
        <a:xfrm>
          <a:off x="1770538" y="1692856"/>
          <a:ext cx="1386718" cy="219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12"/>
              </a:lnTo>
              <a:lnTo>
                <a:pt x="1386718" y="149912"/>
              </a:lnTo>
              <a:lnTo>
                <a:pt x="1386718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C99DD0-A2DB-4BB2-8FAC-A4BD12C29150}">
      <dsp:nvSpPr>
        <dsp:cNvPr id="0" name=""/>
        <dsp:cNvSpPr/>
      </dsp:nvSpPr>
      <dsp:spPr>
        <a:xfrm>
          <a:off x="1770538" y="1692856"/>
          <a:ext cx="462239" cy="219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9912"/>
              </a:lnTo>
              <a:lnTo>
                <a:pt x="462239" y="149912"/>
              </a:lnTo>
              <a:lnTo>
                <a:pt x="462239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82F47-0148-499E-BB8A-5FAE13CFD68E}">
      <dsp:nvSpPr>
        <dsp:cNvPr id="0" name=""/>
        <dsp:cNvSpPr/>
      </dsp:nvSpPr>
      <dsp:spPr>
        <a:xfrm>
          <a:off x="1308298" y="1692856"/>
          <a:ext cx="462239" cy="219984"/>
        </a:xfrm>
        <a:custGeom>
          <a:avLst/>
          <a:gdLst/>
          <a:ahLst/>
          <a:cxnLst/>
          <a:rect l="0" t="0" r="0" b="0"/>
          <a:pathLst>
            <a:path>
              <a:moveTo>
                <a:pt x="462239" y="0"/>
              </a:moveTo>
              <a:lnTo>
                <a:pt x="462239" y="149912"/>
              </a:lnTo>
              <a:lnTo>
                <a:pt x="0" y="149912"/>
              </a:lnTo>
              <a:lnTo>
                <a:pt x="0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C1DF7B-CE68-4AE5-8874-7E9046AF4D8A}">
      <dsp:nvSpPr>
        <dsp:cNvPr id="0" name=""/>
        <dsp:cNvSpPr/>
      </dsp:nvSpPr>
      <dsp:spPr>
        <a:xfrm>
          <a:off x="383819" y="1692856"/>
          <a:ext cx="1386718" cy="219984"/>
        </a:xfrm>
        <a:custGeom>
          <a:avLst/>
          <a:gdLst/>
          <a:ahLst/>
          <a:cxnLst/>
          <a:rect l="0" t="0" r="0" b="0"/>
          <a:pathLst>
            <a:path>
              <a:moveTo>
                <a:pt x="1386718" y="0"/>
              </a:moveTo>
              <a:lnTo>
                <a:pt x="1386718" y="149912"/>
              </a:lnTo>
              <a:lnTo>
                <a:pt x="0" y="149912"/>
              </a:lnTo>
              <a:lnTo>
                <a:pt x="0" y="2199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3DA86E-6EAC-49A2-B226-C9457EE474D3}">
      <dsp:nvSpPr>
        <dsp:cNvPr id="0" name=""/>
        <dsp:cNvSpPr/>
      </dsp:nvSpPr>
      <dsp:spPr>
        <a:xfrm>
          <a:off x="1770538" y="992563"/>
          <a:ext cx="1617838" cy="219984"/>
        </a:xfrm>
        <a:custGeom>
          <a:avLst/>
          <a:gdLst/>
          <a:ahLst/>
          <a:cxnLst/>
          <a:rect l="0" t="0" r="0" b="0"/>
          <a:pathLst>
            <a:path>
              <a:moveTo>
                <a:pt x="1617838" y="0"/>
              </a:moveTo>
              <a:lnTo>
                <a:pt x="1617838" y="149912"/>
              </a:lnTo>
              <a:lnTo>
                <a:pt x="0" y="149912"/>
              </a:lnTo>
              <a:lnTo>
                <a:pt x="0" y="2199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B839DD-5D08-4748-AEF4-BA92FE11B61D}">
      <dsp:nvSpPr>
        <dsp:cNvPr id="0" name=""/>
        <dsp:cNvSpPr/>
      </dsp:nvSpPr>
      <dsp:spPr>
        <a:xfrm>
          <a:off x="3010180" y="512254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37BEBC-27EE-45BA-839D-1F6AECFCBD97}">
      <dsp:nvSpPr>
        <dsp:cNvPr id="0" name=""/>
        <dsp:cNvSpPr/>
      </dsp:nvSpPr>
      <dsp:spPr>
        <a:xfrm>
          <a:off x="3094224" y="592096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 </a:t>
          </a:r>
          <a:endParaRPr lang="en-US" sz="1200" kern="1200"/>
        </a:p>
      </dsp:txBody>
      <dsp:txXfrm>
        <a:off x="3108292" y="606164"/>
        <a:ext cx="728256" cy="452172"/>
      </dsp:txXfrm>
    </dsp:sp>
    <dsp:sp modelId="{42279190-4D40-44EB-AFDB-A8C9E8529453}">
      <dsp:nvSpPr>
        <dsp:cNvPr id="0" name=""/>
        <dsp:cNvSpPr/>
      </dsp:nvSpPr>
      <dsp:spPr>
        <a:xfrm>
          <a:off x="1392342" y="1212547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58FC6-9346-4C59-A23A-D7691694E47F}">
      <dsp:nvSpPr>
        <dsp:cNvPr id="0" name=""/>
        <dsp:cNvSpPr/>
      </dsp:nvSpPr>
      <dsp:spPr>
        <a:xfrm>
          <a:off x="1476386" y="1292389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BUSINESS</a:t>
          </a:r>
          <a:endParaRPr lang="en-US" sz="1200" kern="1200"/>
        </a:p>
      </dsp:txBody>
      <dsp:txXfrm>
        <a:off x="1490454" y="1306457"/>
        <a:ext cx="728256" cy="452172"/>
      </dsp:txXfrm>
    </dsp:sp>
    <dsp:sp modelId="{76ADBE4A-4B9F-4ED0-BA37-FB959705DA4A}">
      <dsp:nvSpPr>
        <dsp:cNvPr id="0" name=""/>
        <dsp:cNvSpPr/>
      </dsp:nvSpPr>
      <dsp:spPr>
        <a:xfrm>
          <a:off x="5623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CC72A5-0D07-42F3-901C-92A708370F66}">
      <dsp:nvSpPr>
        <dsp:cNvPr id="0" name=""/>
        <dsp:cNvSpPr/>
      </dsp:nvSpPr>
      <dsp:spPr>
        <a:xfrm>
          <a:off x="89667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CITY</a:t>
          </a:r>
          <a:endParaRPr lang="en-US" sz="1200" kern="1200"/>
        </a:p>
      </dsp:txBody>
      <dsp:txXfrm>
        <a:off x="103735" y="2006750"/>
        <a:ext cx="728256" cy="452172"/>
      </dsp:txXfrm>
    </dsp:sp>
    <dsp:sp modelId="{2D79F49C-658B-4332-8A87-D2516AED591D}">
      <dsp:nvSpPr>
        <dsp:cNvPr id="0" name=""/>
        <dsp:cNvSpPr/>
      </dsp:nvSpPr>
      <dsp:spPr>
        <a:xfrm>
          <a:off x="930102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0CDAA6-82A0-4B23-9206-683B6B6F73B6}">
      <dsp:nvSpPr>
        <dsp:cNvPr id="0" name=""/>
        <dsp:cNvSpPr/>
      </dsp:nvSpPr>
      <dsp:spPr>
        <a:xfrm>
          <a:off x="1014146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BAY</a:t>
          </a:r>
          <a:endParaRPr lang="en-US" sz="1200" kern="1200"/>
        </a:p>
      </dsp:txBody>
      <dsp:txXfrm>
        <a:off x="1028214" y="2006750"/>
        <a:ext cx="728256" cy="452172"/>
      </dsp:txXfrm>
    </dsp:sp>
    <dsp:sp modelId="{7E5898C3-0987-4FDA-A938-90C7889FD68F}">
      <dsp:nvSpPr>
        <dsp:cNvPr id="0" name=""/>
        <dsp:cNvSpPr/>
      </dsp:nvSpPr>
      <dsp:spPr>
        <a:xfrm>
          <a:off x="1854582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F6AF1D-B6E0-40CB-ACEB-9239C4EF4DC8}">
      <dsp:nvSpPr>
        <dsp:cNvPr id="0" name=""/>
        <dsp:cNvSpPr/>
      </dsp:nvSpPr>
      <dsp:spPr>
        <a:xfrm>
          <a:off x="1938625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PALACE</a:t>
          </a:r>
          <a:endParaRPr lang="en-US" sz="1200" kern="1200"/>
        </a:p>
      </dsp:txBody>
      <dsp:txXfrm>
        <a:off x="1952693" y="2006750"/>
        <a:ext cx="728256" cy="452172"/>
      </dsp:txXfrm>
    </dsp:sp>
    <dsp:sp modelId="{967A8759-05CD-433B-A422-1A7BCA8993BF}">
      <dsp:nvSpPr>
        <dsp:cNvPr id="0" name=""/>
        <dsp:cNvSpPr/>
      </dsp:nvSpPr>
      <dsp:spPr>
        <a:xfrm>
          <a:off x="2779061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DE90D4-3DAB-4998-BC69-77E4321E02D5}">
      <dsp:nvSpPr>
        <dsp:cNvPr id="0" name=""/>
        <dsp:cNvSpPr/>
      </dsp:nvSpPr>
      <dsp:spPr>
        <a:xfrm>
          <a:off x="2863104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SEASONS</a:t>
          </a:r>
          <a:endParaRPr lang="en-US" sz="1200" kern="1200"/>
        </a:p>
      </dsp:txBody>
      <dsp:txXfrm>
        <a:off x="2877172" y="2006750"/>
        <a:ext cx="728256" cy="452172"/>
      </dsp:txXfrm>
    </dsp:sp>
    <dsp:sp modelId="{4DEE4163-9218-43CD-909B-19F24A82793B}">
      <dsp:nvSpPr>
        <dsp:cNvPr id="0" name=""/>
        <dsp:cNvSpPr/>
      </dsp:nvSpPr>
      <dsp:spPr>
        <a:xfrm>
          <a:off x="4628019" y="1212547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68C04A-BA15-40CC-8721-53727E638A08}">
      <dsp:nvSpPr>
        <dsp:cNvPr id="0" name=""/>
        <dsp:cNvSpPr/>
      </dsp:nvSpPr>
      <dsp:spPr>
        <a:xfrm>
          <a:off x="4712063" y="1292389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LUXURY</a:t>
          </a:r>
          <a:endParaRPr lang="en-US" sz="1200" kern="1200"/>
        </a:p>
      </dsp:txBody>
      <dsp:txXfrm>
        <a:off x="4726131" y="1306457"/>
        <a:ext cx="728256" cy="452172"/>
      </dsp:txXfrm>
    </dsp:sp>
    <dsp:sp modelId="{8257D76E-F2C8-4670-9C0C-70D943C0D273}">
      <dsp:nvSpPr>
        <dsp:cNvPr id="0" name=""/>
        <dsp:cNvSpPr/>
      </dsp:nvSpPr>
      <dsp:spPr>
        <a:xfrm>
          <a:off x="3703540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2E437-9E9B-4E2F-A5BB-7184D892FC1E}">
      <dsp:nvSpPr>
        <dsp:cNvPr id="0" name=""/>
        <dsp:cNvSpPr/>
      </dsp:nvSpPr>
      <dsp:spPr>
        <a:xfrm>
          <a:off x="3787583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GRANDS</a:t>
          </a:r>
          <a:endParaRPr lang="en-US" sz="1200" kern="1200"/>
        </a:p>
      </dsp:txBody>
      <dsp:txXfrm>
        <a:off x="3801651" y="2006750"/>
        <a:ext cx="728256" cy="452172"/>
      </dsp:txXfrm>
    </dsp:sp>
    <dsp:sp modelId="{13C9B3ED-2403-4F4A-9740-73EF33A845A2}">
      <dsp:nvSpPr>
        <dsp:cNvPr id="0" name=""/>
        <dsp:cNvSpPr/>
      </dsp:nvSpPr>
      <dsp:spPr>
        <a:xfrm>
          <a:off x="4628019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AAAD7-6300-426D-9626-B8E4D70B676E}">
      <dsp:nvSpPr>
        <dsp:cNvPr id="0" name=""/>
        <dsp:cNvSpPr/>
      </dsp:nvSpPr>
      <dsp:spPr>
        <a:xfrm>
          <a:off x="4712063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EXOTICA</a:t>
          </a:r>
          <a:endParaRPr lang="en-US" sz="1200" kern="1200"/>
        </a:p>
      </dsp:txBody>
      <dsp:txXfrm>
        <a:off x="4726131" y="2006750"/>
        <a:ext cx="728256" cy="452172"/>
      </dsp:txXfrm>
    </dsp:sp>
    <dsp:sp modelId="{7F231E1B-DF88-40D2-B1DF-F2767DA55858}">
      <dsp:nvSpPr>
        <dsp:cNvPr id="0" name=""/>
        <dsp:cNvSpPr/>
      </dsp:nvSpPr>
      <dsp:spPr>
        <a:xfrm>
          <a:off x="5552498" y="1912840"/>
          <a:ext cx="756392" cy="4803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148027-BDF7-4A29-8F93-C105CA7E6DF6}">
      <dsp:nvSpPr>
        <dsp:cNvPr id="0" name=""/>
        <dsp:cNvSpPr/>
      </dsp:nvSpPr>
      <dsp:spPr>
        <a:xfrm>
          <a:off x="5636542" y="1992682"/>
          <a:ext cx="756392" cy="4803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Posterama Text Black"/>
            </a:rPr>
            <a:t>ATLIQ BLU</a:t>
          </a:r>
        </a:p>
      </dsp:txBody>
      <dsp:txXfrm>
        <a:off x="5650610" y="2006750"/>
        <a:ext cx="728256" cy="4521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323B1-38F2-4987-8A47-1540732441C3}">
      <dsp:nvSpPr>
        <dsp:cNvPr id="0" name=""/>
        <dsp:cNvSpPr/>
      </dsp:nvSpPr>
      <dsp:spPr>
        <a:xfrm>
          <a:off x="1595127" y="2385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 DATA IMPORT</a:t>
          </a:r>
          <a:endParaRPr lang="en-US" sz="1800" kern="1200"/>
        </a:p>
      </dsp:txBody>
      <dsp:txXfrm>
        <a:off x="1615832" y="23090"/>
        <a:ext cx="2133650" cy="665503"/>
      </dsp:txXfrm>
    </dsp:sp>
    <dsp:sp modelId="{BE7EB3B5-CD91-434A-8F5B-5BE6826AAD7F}">
      <dsp:nvSpPr>
        <dsp:cNvPr id="0" name=""/>
        <dsp:cNvSpPr/>
      </dsp:nvSpPr>
      <dsp:spPr>
        <a:xfrm rot="5400000">
          <a:off x="2550111" y="726971"/>
          <a:ext cx="265092" cy="318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7224" y="753480"/>
        <a:ext cx="190866" cy="185564"/>
      </dsp:txXfrm>
    </dsp:sp>
    <dsp:sp modelId="{2564192E-22FD-4761-9A80-430EDE50691F}">
      <dsp:nvSpPr>
        <dsp:cNvPr id="0" name=""/>
        <dsp:cNvSpPr/>
      </dsp:nvSpPr>
      <dsp:spPr>
        <a:xfrm>
          <a:off x="1595127" y="1062755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EXPLORATORY DATA ANALYSIS</a:t>
          </a:r>
          <a:endParaRPr lang="en-US" sz="1800" kern="1200"/>
        </a:p>
      </dsp:txBody>
      <dsp:txXfrm>
        <a:off x="1615832" y="1083460"/>
        <a:ext cx="2133650" cy="665503"/>
      </dsp:txXfrm>
    </dsp:sp>
    <dsp:sp modelId="{79450F5B-0DD3-4551-85E6-3634156ED5F1}">
      <dsp:nvSpPr>
        <dsp:cNvPr id="0" name=""/>
        <dsp:cNvSpPr/>
      </dsp:nvSpPr>
      <dsp:spPr>
        <a:xfrm rot="5400000">
          <a:off x="2550111" y="1787341"/>
          <a:ext cx="265092" cy="318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7224" y="1813850"/>
        <a:ext cx="190866" cy="185564"/>
      </dsp:txXfrm>
    </dsp:sp>
    <dsp:sp modelId="{2346C9F4-A9AF-4267-800B-8E73BC89DAE1}">
      <dsp:nvSpPr>
        <dsp:cNvPr id="0" name=""/>
        <dsp:cNvSpPr/>
      </dsp:nvSpPr>
      <dsp:spPr>
        <a:xfrm>
          <a:off x="1595127" y="2123125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DATA CLEANING</a:t>
          </a:r>
          <a:endParaRPr lang="en-US" sz="1800" kern="1200"/>
        </a:p>
      </dsp:txBody>
      <dsp:txXfrm>
        <a:off x="1615832" y="2143830"/>
        <a:ext cx="2133650" cy="665503"/>
      </dsp:txXfrm>
    </dsp:sp>
    <dsp:sp modelId="{325D3335-1873-444A-AF61-7ACD9F2E88E8}">
      <dsp:nvSpPr>
        <dsp:cNvPr id="0" name=""/>
        <dsp:cNvSpPr/>
      </dsp:nvSpPr>
      <dsp:spPr>
        <a:xfrm rot="5400000">
          <a:off x="2550111" y="2847711"/>
          <a:ext cx="265092" cy="318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7224" y="2874220"/>
        <a:ext cx="190866" cy="185564"/>
      </dsp:txXfrm>
    </dsp:sp>
    <dsp:sp modelId="{CC12CC5C-4502-47DD-B7DA-6B0CF40CB850}">
      <dsp:nvSpPr>
        <dsp:cNvPr id="0" name=""/>
        <dsp:cNvSpPr/>
      </dsp:nvSpPr>
      <dsp:spPr>
        <a:xfrm>
          <a:off x="1595127" y="3183494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DATA TRANSFORMATION</a:t>
          </a:r>
        </a:p>
      </dsp:txBody>
      <dsp:txXfrm>
        <a:off x="1615832" y="3204199"/>
        <a:ext cx="2133650" cy="665503"/>
      </dsp:txXfrm>
    </dsp:sp>
    <dsp:sp modelId="{323B8656-165A-4AD8-ADE8-B243CE18589B}">
      <dsp:nvSpPr>
        <dsp:cNvPr id="0" name=""/>
        <dsp:cNvSpPr/>
      </dsp:nvSpPr>
      <dsp:spPr>
        <a:xfrm rot="5400000">
          <a:off x="2550111" y="3908080"/>
          <a:ext cx="265092" cy="318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7224" y="3934589"/>
        <a:ext cx="190866" cy="185564"/>
      </dsp:txXfrm>
    </dsp:sp>
    <dsp:sp modelId="{7DA65B13-33A4-47BD-AD9D-8C357433EA1A}">
      <dsp:nvSpPr>
        <dsp:cNvPr id="0" name=""/>
        <dsp:cNvSpPr/>
      </dsp:nvSpPr>
      <dsp:spPr>
        <a:xfrm>
          <a:off x="1595127" y="4243864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INSIGHTS</a:t>
          </a:r>
        </a:p>
      </dsp:txBody>
      <dsp:txXfrm>
        <a:off x="1615832" y="4264569"/>
        <a:ext cx="2133650" cy="665503"/>
      </dsp:txXfrm>
    </dsp:sp>
    <dsp:sp modelId="{7748AE98-498A-49D9-9099-8EAD5A63FB6B}">
      <dsp:nvSpPr>
        <dsp:cNvPr id="0" name=""/>
        <dsp:cNvSpPr/>
      </dsp:nvSpPr>
      <dsp:spPr>
        <a:xfrm rot="5400000">
          <a:off x="2550111" y="4968450"/>
          <a:ext cx="265092" cy="31811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87224" y="4994959"/>
        <a:ext cx="190866" cy="185564"/>
      </dsp:txXfrm>
    </dsp:sp>
    <dsp:sp modelId="{39573131-B64E-46E7-87ED-0B9A6EC18FD5}">
      <dsp:nvSpPr>
        <dsp:cNvPr id="0" name=""/>
        <dsp:cNvSpPr/>
      </dsp:nvSpPr>
      <dsp:spPr>
        <a:xfrm>
          <a:off x="1595127" y="5304234"/>
          <a:ext cx="2175060" cy="7069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Posterama Text Black"/>
            </a:rPr>
            <a:t>RECOMMENDATIONS</a:t>
          </a:r>
        </a:p>
      </dsp:txBody>
      <dsp:txXfrm>
        <a:off x="1615832" y="5324939"/>
        <a:ext cx="2133650" cy="665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ED2950FC-64C0-50D7-5101-884A13ED2F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CEA88831-A930-596B-0685-672024BE27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A3FD0A0-F4FB-BC20-358F-C4F179AA898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2D389891-233D-6282-224F-6B8EC0182D2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61DD8-56E8-44DB-8D68-9188DEA50502}" type="datetimeFigureOut">
              <a:rPr lang="en-US" smtClean="0"/>
              <a:t>5/15/2025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2A2D99A-04B6-3AD9-B6DA-EEE29FB0DD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EF4F81C-C1F0-7738-A271-96AF417D7F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4C781-2765-427A-A960-385CE0D0CA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014797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188F12-7A48-908C-3814-4E7D54CA1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64C106-D8ED-7262-041A-1D27E99E3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A053B0-2746-25C8-F69D-A5438D78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B7FC0E-E5EE-F368-5C72-BA3E06F440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10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154989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F0934-8453-800D-D91C-6BEF6DF651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6CF2B5-B61A-0AB3-C2DE-FD4449D802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747ECA-97F8-8F9E-1C2F-ADF7303CF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C1DCE-C453-DD15-F92A-274CD1079A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11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3261961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76345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43929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464722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68563-8BFD-4557-6F81-C887C177E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7921F5-B4EF-7468-076D-FF9656187C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2871CC-46F8-C930-1EDB-B59C03E22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440A2-4D63-6A2C-58AD-94A55E0A54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759162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296002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537744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FC948-8108-8EEA-9A95-615BCF93C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EA4BAC-983B-3414-555B-24E9ACBE9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B0A5C-2227-952E-A24E-A3EE2F4B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FADD02-E0A8-6923-121B-64415B86C0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63738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46CD4-7349-6D8B-439D-E5A4A7ADA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1B3F32-6261-B33B-2C64-BF2E2EC239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18F0B-E60F-6610-04B9-78C07FBA8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2176EC-6824-C065-3E10-47CE2A22AE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979106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572BF-39BB-96DE-B319-A4F15E3C0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301065-C2CD-DE45-6913-C906FFC8A4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E5234-31D3-9D31-C181-020E6A930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DCFDF-6D23-82CF-E4F3-1B88B80F58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761894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03A69F-9A8B-2297-7EF6-783E646BA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19AB9-B50F-1183-24FD-16ED58BFA4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B7A85E-E42B-4E8A-3468-137C3428F9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6A9B0-FFC7-5955-C806-E7AEE665B6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9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46288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 noProof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Click to edit Master title style</a:t>
            </a:r>
            <a:endParaRPr lang="zh-CN" altLang="en-US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chemeClr val="accent6">
                <a:lumMod val="10000"/>
                <a:lumOff val="90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accent6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solidFill>
                  <a:schemeClr val="accent6"/>
                </a:solidFill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08725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</a:t>
            </a:r>
            <a:r>
              <a:rPr lang="zh-CN" altLang="en-US"/>
              <a:t> </a:t>
            </a:r>
            <a:r>
              <a:rPr lang="en-US" altLang="zh-CN"/>
              <a:t>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accent6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484632" y="6217920"/>
            <a:ext cx="4114800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194169" y="6217920"/>
            <a:ext cx="458592" cy="365125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>
                <a:solidFill>
                  <a:schemeClr val="accent6"/>
                </a:solidFill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accent6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accent6"/>
              </a:solidFill>
            </a:endParaRPr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accent6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/>
              <a:t>Click to edit </a:t>
            </a:r>
            <a:r>
              <a:rPr lang="en-US" altLang="zh-CN"/>
              <a:t>Text</a:t>
            </a:r>
            <a:r>
              <a:rPr lang="zh-CN" altLang="en-US"/>
              <a:t> </a:t>
            </a:r>
            <a:r>
              <a:rPr lang="en-US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4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‹#›</a:t>
            </a:fld>
            <a:endParaRPr lang="en-US" altLang="zh-CN" noProof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accent6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accent6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accent6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accent6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accent6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>
                <a:solidFill>
                  <a:schemeClr val="accent6"/>
                </a:solidFill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6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3.jpe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3.jpe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0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9.png"/><Relationship Id="rId4" Type="http://schemas.openxmlformats.org/officeDocument/2006/relationships/diagramData" Target="../diagrams/data2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408" y="1579830"/>
            <a:ext cx="5142971" cy="2788126"/>
          </a:xfrm>
        </p:spPr>
        <p:txBody>
          <a:bodyPr/>
          <a:lstStyle/>
          <a:p>
            <a:r>
              <a:rPr lang="en-US" sz="6000" b="0">
                <a:solidFill>
                  <a:srgbClr val="000000"/>
                </a:solidFill>
                <a:latin typeface="DM Serif Display"/>
              </a:rPr>
              <a:t>ATLIQ Hospitality</a:t>
            </a:r>
            <a:endParaRPr lang="en-US" sz="6000"/>
          </a:p>
        </p:txBody>
      </p:sp>
      <p:sp>
        <p:nvSpPr>
          <p:cNvPr id="14" name="Freeform: Shape 11">
            <a:extLst>
              <a:ext uri="{FF2B5EF4-FFF2-40B4-BE49-F238E27FC236}">
                <a16:creationId xmlns:a16="http://schemas.microsoft.com/office/drawing/2014/main" id="{E5D4DE6D-89C8-6FFF-287D-3F3BAD416C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8956" y="5385932"/>
            <a:ext cx="1637958" cy="147720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04B3D9A-2D04-091B-1D89-A537BCB7E17E}"/>
              </a:ext>
            </a:extLst>
          </p:cNvPr>
          <p:cNvGrpSpPr/>
          <p:nvPr/>
        </p:nvGrpSpPr>
        <p:grpSpPr>
          <a:xfrm>
            <a:off x="6342932" y="384458"/>
            <a:ext cx="5610008" cy="6090069"/>
            <a:chOff x="10144985" y="488842"/>
            <a:chExt cx="1114267" cy="1323984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48496463-CC7E-45FA-973C-20747273F6BA}"/>
                </a:ext>
              </a:extLst>
            </p:cNvPr>
            <p:cNvSpPr/>
            <p:nvPr/>
          </p:nvSpPr>
          <p:spPr>
            <a:xfrm>
              <a:off x="10144985" y="488842"/>
              <a:ext cx="1114267" cy="1323984"/>
            </a:xfrm>
            <a:prstGeom prst="cube">
              <a:avLst/>
            </a:prstGeom>
            <a:blipFill>
              <a:blip r:embed="rId3"/>
              <a:stretch>
                <a:fillRect t="-13673" b="-1367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3B91A188-CCD7-3BFF-5BE1-8EEE735A1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51" y="-1070976"/>
            <a:ext cx="1850279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7D57654-8443-9AC2-81A3-7A982C99CBA5}"/>
              </a:ext>
            </a:extLst>
          </p:cNvPr>
          <p:cNvSpPr txBox="1"/>
          <p:nvPr/>
        </p:nvSpPr>
        <p:spPr>
          <a:xfrm>
            <a:off x="1515661" y="4210962"/>
            <a:ext cx="432628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000000"/>
                </a:solidFill>
                <a:latin typeface="Poppins Light"/>
                <a:ea typeface="微软雅黑"/>
                <a:cs typeface="Poppins Light"/>
              </a:rPr>
              <a:t>Enabling ATLIQ Hospitality with Data-Driven Decisions for a Smarter Future.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F2383-2F5A-CABC-824D-33699C6BA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EE0E5C6-699D-793D-A373-10C603DDC62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4F8F9-37E5-C342-48AF-35A51C69465B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FFEDDB12-18CC-5785-E467-6525A06FBE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177" t="-795" r="-6129" b="31"/>
          <a:stretch/>
        </p:blipFill>
        <p:spPr>
          <a:xfrm>
            <a:off x="10616184" y="-1060704"/>
            <a:ext cx="1865933" cy="4146236"/>
          </a:xfrm>
          <a:prstGeom prst="rect">
            <a:avLst/>
          </a:prstGeom>
        </p:spPr>
      </p:pic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7C29334F-14ED-AB6F-8D00-C6F3B5610F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B6C7DB-6D29-44C2-1CD3-D28E4862F5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2569" y="469173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2" name="Picture 1" descr="A black and white text&#10;&#10;AI-generated content may be incorrect.">
            <a:extLst>
              <a:ext uri="{FF2B5EF4-FFF2-40B4-BE49-F238E27FC236}">
                <a16:creationId xmlns:a16="http://schemas.microsoft.com/office/drawing/2014/main" id="{BFC1DAC7-A8D4-5128-0B1B-438C713D80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431" y="387524"/>
            <a:ext cx="9706235" cy="634130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BD9E291-16E2-960C-A386-8BAA1C590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711" y="1024786"/>
            <a:ext cx="9713673" cy="2292785"/>
          </a:xfrm>
          <a:prstGeom prst="rect">
            <a:avLst/>
          </a:prstGeom>
        </p:spPr>
      </p:pic>
      <p:pic>
        <p:nvPicPr>
          <p:cNvPr id="10" name="Picture 9" descr="A black and blue text&#10;&#10;AI-generated content may be incorrect.">
            <a:extLst>
              <a:ext uri="{FF2B5EF4-FFF2-40B4-BE49-F238E27FC236}">
                <a16:creationId xmlns:a16="http://schemas.microsoft.com/office/drawing/2014/main" id="{6A5C2738-F669-82D8-67C3-23B2BB3588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23" y="3557131"/>
            <a:ext cx="9710410" cy="443108"/>
          </a:xfrm>
          <a:prstGeom prst="rect">
            <a:avLst/>
          </a:prstGeom>
        </p:spPr>
      </p:pic>
      <p:pic>
        <p:nvPicPr>
          <p:cNvPr id="12" name="Picture 11" descr="A close-up of a website&#10;&#10;AI-generated content may be incorrect.">
            <a:extLst>
              <a:ext uri="{FF2B5EF4-FFF2-40B4-BE49-F238E27FC236}">
                <a16:creationId xmlns:a16="http://schemas.microsoft.com/office/drawing/2014/main" id="{6924DD9F-FAA4-9505-612C-5DBDCF776C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646" y="3998803"/>
            <a:ext cx="9713803" cy="687106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484C675-D6D2-D776-A73E-EB3333E3A8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755" y="4690018"/>
            <a:ext cx="9701146" cy="151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73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6D46F0-0331-B612-887E-0D25FF81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AF55A6C-C7C7-33BF-456E-C7AD2B18270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0E053E-EEE5-8ABD-5814-867F529D49ED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705F02D3-3B72-5B9A-2752-087792A935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965" t="-1813" r="-11928" b="1062"/>
          <a:stretch/>
        </p:blipFill>
        <p:spPr>
          <a:xfrm>
            <a:off x="10616184" y="-1060704"/>
            <a:ext cx="1868083" cy="4145661"/>
          </a:xfrm>
          <a:prstGeom prst="rect">
            <a:avLst/>
          </a:prstGeom>
        </p:spPr>
      </p:pic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021B8F04-E559-8A72-5281-1C0DB60685B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176B20A-29FE-836C-DACF-D3C195B8F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2569" y="469173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ED324A4D-6917-2532-A8A2-A20EE5E271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808" y="1305"/>
            <a:ext cx="9687838" cy="571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D32F5B-7359-148A-7D2C-B10EC64996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631" y="577829"/>
            <a:ext cx="9685750" cy="420534"/>
          </a:xfrm>
          <a:prstGeom prst="rect">
            <a:avLst/>
          </a:prstGeom>
        </p:spPr>
      </p:pic>
      <p:pic>
        <p:nvPicPr>
          <p:cNvPr id="6" name="Picture 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C597CA08-E0C7-EE4E-461C-D380C9299F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670" y="1006518"/>
            <a:ext cx="9671919" cy="1943100"/>
          </a:xfrm>
          <a:prstGeom prst="rect">
            <a:avLst/>
          </a:prstGeom>
        </p:spPr>
      </p:pic>
      <p:pic>
        <p:nvPicPr>
          <p:cNvPr id="9" name="Picture 8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9D0910FD-123E-E552-1B84-A14D8D4E16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262" y="3084469"/>
            <a:ext cx="9657176" cy="615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96AD124-E38F-EC72-4B6E-28743C0331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517" y="3712076"/>
            <a:ext cx="9452583" cy="362863"/>
          </a:xfrm>
          <a:prstGeom prst="rect">
            <a:avLst/>
          </a:prstGeom>
        </p:spPr>
      </p:pic>
      <p:pic>
        <p:nvPicPr>
          <p:cNvPr id="18" name="Picture 1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5676AAD-51CB-BF11-B4C1-9BD8DD672D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8411" y="4070307"/>
            <a:ext cx="9664874" cy="17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93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59">
            <a:extLst>
              <a:ext uri="{FF2B5EF4-FFF2-40B4-BE49-F238E27FC236}">
                <a16:creationId xmlns:a16="http://schemas.microsoft.com/office/drawing/2014/main" id="{0031CE36-F77D-3964-C169-771DBA49D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882" y="198193"/>
            <a:ext cx="6599429" cy="1325563"/>
          </a:xfrm>
        </p:spPr>
        <p:txBody>
          <a:bodyPr/>
          <a:lstStyle/>
          <a:p>
            <a:r>
              <a:rPr lang="en-US" dirty="0"/>
              <a:t>Recommendations </a:t>
            </a:r>
          </a:p>
        </p:txBody>
      </p:sp>
      <p:pic>
        <p:nvPicPr>
          <p:cNvPr id="26" name="Picture Placeholder 25" descr="Layout of website design sketches on white paper">
            <a:extLst>
              <a:ext uri="{FF2B5EF4-FFF2-40B4-BE49-F238E27FC236}">
                <a16:creationId xmlns:a16="http://schemas.microsoft.com/office/drawing/2014/main" id="{4CBFAFCC-A306-4EA1-BEE3-7557795635A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520E98B6-7B33-8FD4-A662-31DD4B85E22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en-US" dirty="0"/>
          </a:p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243AAE-D428-CAAE-DCAF-0266FEEEAC70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3" name="Picture 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CBF7BE01-2572-F26C-1A20-CFEF0E629D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965" t="-1813" r="-11928" b="1062"/>
          <a:stretch/>
        </p:blipFill>
        <p:spPr>
          <a:xfrm>
            <a:off x="10616184" y="-1060704"/>
            <a:ext cx="1868083" cy="41456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50095B-EC8E-1350-0A23-A6631E3794C4}"/>
              </a:ext>
            </a:extLst>
          </p:cNvPr>
          <p:cNvSpPr txBox="1"/>
          <p:nvPr/>
        </p:nvSpPr>
        <p:spPr>
          <a:xfrm>
            <a:off x="3920255" y="2058134"/>
            <a:ext cx="7738943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Offering exclusive discounts and vacation packages can attract more guests, especially during off-peak seasons, making stays more affordable while boosting occupancy rates.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Partnering with third-party services like spas, complimentary dining, or live entertainment adds more value to a guest’s experience, encouraging longer stays and repeat visits.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dirty="0">
                <a:ea typeface="+mn-lt"/>
                <a:cs typeface="+mn-lt"/>
              </a:rPr>
              <a:t>Implementing a personalized reward system for frequent guests, such as free upgrades or special perks, can enhance customer loyalty and keep them coming back.</a:t>
            </a:r>
            <a:endParaRPr lang="en-US"/>
          </a:p>
          <a:p>
            <a:pPr marL="0" indent="0" algn="l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1480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pic>
        <p:nvPicPr>
          <p:cNvPr id="14" name="Picture Placeholder 13" descr="People working in office">
            <a:extLst>
              <a:ext uri="{FF2B5EF4-FFF2-40B4-BE49-F238E27FC236}">
                <a16:creationId xmlns:a16="http://schemas.microsoft.com/office/drawing/2014/main" id="{496155F4-61B2-441D-9F16-788866450DA2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6" name="Picture Placeholder 15" descr="People in an office discussing work over a laptop&#10;">
            <a:extLst>
              <a:ext uri="{FF2B5EF4-FFF2-40B4-BE49-F238E27FC236}">
                <a16:creationId xmlns:a16="http://schemas.microsoft.com/office/drawing/2014/main" id="{BCD5762E-DD49-42B3-9CA8-46A4AD7193E2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18" name="Picture Placeholder 17" descr="Layout of website design sketches on white paper">
            <a:extLst>
              <a:ext uri="{FF2B5EF4-FFF2-40B4-BE49-F238E27FC236}">
                <a16:creationId xmlns:a16="http://schemas.microsoft.com/office/drawing/2014/main" id="{1051CD21-1408-4D13-BF0B-0D7013AD2D0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993E4D5-4AD0-4740-096D-6822944C8FF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Mahima Pathania</a:t>
            </a:r>
          </a:p>
          <a:p>
            <a:r>
              <a:rPr lang="en-US" dirty="0"/>
              <a:t>mahimapathania1405 @gmail.com</a:t>
            </a:r>
          </a:p>
          <a:p>
            <a:pPr lvl="0"/>
            <a:endParaRPr lang="en-US" dirty="0"/>
          </a:p>
          <a:p>
            <a:endParaRPr lang="en-US"/>
          </a:p>
        </p:txBody>
      </p:sp>
      <p:pic>
        <p:nvPicPr>
          <p:cNvPr id="28" name="Picture Placeholder 27" descr="Businesswoman reviewing sticky notes on a wall">
            <a:extLst>
              <a:ext uri="{FF2B5EF4-FFF2-40B4-BE49-F238E27FC236}">
                <a16:creationId xmlns:a16="http://schemas.microsoft.com/office/drawing/2014/main" id="{B746A775-E65C-70F6-9DB4-E51F7F2DAECE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5DF64211-DCD8-B458-DBD2-EBDA7AE3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Agenda</a:t>
            </a:r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8FEA3BB9-F064-CFBE-C0BE-BB7A22A4DCFC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Problem Statement</a:t>
            </a:r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024C77-A2F8-1ABA-5412-E6BB88B5FA1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Business Model</a:t>
            </a:r>
            <a:endParaRPr lang="en-US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241202DB-E499-EB19-8A48-A3301DA59ED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Insights</a:t>
            </a:r>
            <a:endParaRPr lang="en-US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5402852-C1AD-6A4E-DAA7-0AE582A742F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Task</a:t>
            </a:r>
            <a:endParaRPr lang="en-US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ABF1D337-2A3C-A0FB-A6CD-5E4B9D6DFD9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>
                <a:latin typeface="Abadi"/>
              </a:rPr>
              <a:t>Action</a:t>
            </a:r>
            <a:endParaRPr lang="en-US"/>
          </a:p>
        </p:txBody>
      </p:sp>
      <p:sp>
        <p:nvSpPr>
          <p:cNvPr id="21" name="Footer Placeholder 19">
            <a:extLst>
              <a:ext uri="{FF2B5EF4-FFF2-40B4-BE49-F238E27FC236}">
                <a16:creationId xmlns:a16="http://schemas.microsoft.com/office/drawing/2014/main" id="{A6E539FA-B60E-5585-524F-1BFA8C5B3E2F}"/>
              </a:ext>
            </a:extLst>
          </p:cNvPr>
          <p:cNvSpPr txBox="1">
            <a:spLocks/>
          </p:cNvSpPr>
          <p:nvPr/>
        </p:nvSpPr>
        <p:spPr>
          <a:xfrm>
            <a:off x="486699" y="6085719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Presentation Title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6D0CF6-7418-9349-F7A8-045EA96B2D03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BE681AB-301C-4DC8-7FBD-FAA2CC6606A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" name="Picture 1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13FF45BA-E8C8-C8C0-617F-55058B07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17" t="5212" r="-1782" b="-5212"/>
          <a:stretch/>
        </p:blipFill>
        <p:spPr>
          <a:xfrm>
            <a:off x="27432" y="-1069848"/>
            <a:ext cx="1860735" cy="41148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99717C-46C9-5B6E-DD33-3267C4D73FAA}"/>
              </a:ext>
            </a:extLst>
          </p:cNvPr>
          <p:cNvSpPr txBox="1"/>
          <p:nvPr/>
        </p:nvSpPr>
        <p:spPr>
          <a:xfrm>
            <a:off x="6689592" y="4830316"/>
            <a:ext cx="1347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Abadi"/>
              </a:rPr>
              <a:t>   Result</a:t>
            </a:r>
          </a:p>
        </p:txBody>
      </p:sp>
    </p:spTree>
    <p:extLst>
      <p:ext uri="{BB962C8B-B14F-4D97-AF65-F5344CB8AC3E}">
        <p14:creationId xmlns:p14="http://schemas.microsoft.com/office/powerpoint/2010/main" val="277553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85290-B30A-8245-779A-D92B39D4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8FF44D6-2BF1-EAA7-4B90-9075F464C4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17413-30BE-C696-143D-DE15A57B5C79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341045-2EFF-4D78-E133-E3B3A485E535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3</a:t>
            </a:fld>
            <a:endParaRPr lang="en-US" altLang="zh-CN"/>
          </a:p>
        </p:txBody>
      </p:sp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6621A588-1DB9-5315-6ADC-BC0889C1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C0B98D-F82D-76BC-16A8-E08F6CEBC63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112000"/>
                    </a14:imgEffect>
                    <a14:imgEffect>
                      <a14:brightnessContrast contrast="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0959" y="159186"/>
            <a:ext cx="11659643" cy="6539629"/>
          </a:xfrm>
          <a:prstGeom prst="rect">
            <a:avLst/>
          </a:prstGeom>
          <a:effectLst/>
        </p:spPr>
      </p:pic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FC1C190E-CDD3-FCB3-B480-5E2F1C5CFC3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341" t="1758" r="-16809" b="-2286"/>
          <a:stretch/>
        </p:blipFill>
        <p:spPr>
          <a:xfrm>
            <a:off x="301752" y="-1069848"/>
            <a:ext cx="1858940" cy="41365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4F2EF8-985A-C35A-7D54-B8DDD7D37501}"/>
              </a:ext>
            </a:extLst>
          </p:cNvPr>
          <p:cNvSpPr txBox="1"/>
          <p:nvPr/>
        </p:nvSpPr>
        <p:spPr>
          <a:xfrm>
            <a:off x="2792133" y="528112"/>
            <a:ext cx="742412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>
                <a:solidFill>
                  <a:srgbClr val="0F253E"/>
                </a:solidFill>
                <a:ea typeface="+mn-lt"/>
                <a:cs typeface="+mn-lt"/>
              </a:rPr>
              <a:t>Problem Statement</a:t>
            </a:r>
            <a:endParaRPr lang="en-US" sz="6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288026-1F5B-1AD3-F687-04EF2BC05754}"/>
              </a:ext>
            </a:extLst>
          </p:cNvPr>
          <p:cNvSpPr txBox="1"/>
          <p:nvPr/>
        </p:nvSpPr>
        <p:spPr>
          <a:xfrm>
            <a:off x="480022" y="2266188"/>
            <a:ext cx="11289340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err="1">
                <a:solidFill>
                  <a:srgbClr val="131022"/>
                </a:solidFill>
                <a:ea typeface="+mn-lt"/>
                <a:cs typeface="+mn-lt"/>
              </a:rPr>
              <a:t>AtliQ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 Grands owns multiple five-star hotels across India, offering two distinct categories: </a:t>
            </a:r>
            <a:r>
              <a:rPr lang="en-US" sz="2400" b="1">
                <a:solidFill>
                  <a:srgbClr val="131022"/>
                </a:solidFill>
                <a:ea typeface="+mn-lt"/>
                <a:cs typeface="+mn-lt"/>
              </a:rPr>
              <a:t>Business Hotels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 and </a:t>
            </a:r>
            <a:r>
              <a:rPr lang="en-US" sz="2400" b="1">
                <a:solidFill>
                  <a:srgbClr val="131022"/>
                </a:solidFill>
                <a:ea typeface="+mn-lt"/>
                <a:cs typeface="+mn-lt"/>
              </a:rPr>
              <a:t>Luxury Hotels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. These hotels are strategically located in major cities such as </a:t>
            </a:r>
            <a:r>
              <a:rPr lang="en-US" sz="2400" b="1">
                <a:solidFill>
                  <a:srgbClr val="131022"/>
                </a:solidFill>
                <a:ea typeface="+mn-lt"/>
                <a:cs typeface="+mn-lt"/>
              </a:rPr>
              <a:t>Delhi, Mumbai, Hyderabad, and Bangalore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, catering to both corporate travelers and high-end leisure guests. However, due to strategic moves by competitors and ineffective decision-making in management, </a:t>
            </a:r>
            <a:r>
              <a:rPr lang="en-US" sz="2400" err="1">
                <a:solidFill>
                  <a:srgbClr val="131022"/>
                </a:solidFill>
                <a:ea typeface="+mn-lt"/>
                <a:cs typeface="+mn-lt"/>
              </a:rPr>
              <a:t>AtliQ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 Grands is experiencing a decline in market share and revenue across both categories. </a:t>
            </a: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algn="just"/>
            <a:endParaRPr lang="en-US" sz="2400">
              <a:solidFill>
                <a:srgbClr val="131022"/>
              </a:solidFill>
              <a:ea typeface="+mn-lt"/>
              <a:cs typeface="+mn-lt"/>
            </a:endParaRPr>
          </a:p>
          <a:p>
            <a:pPr algn="just"/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To counter this, the managing director aims to integrate </a:t>
            </a:r>
            <a:r>
              <a:rPr lang="en-US" sz="2400" b="1">
                <a:solidFill>
                  <a:srgbClr val="131022"/>
                </a:solidFill>
                <a:ea typeface="+mn-lt"/>
                <a:cs typeface="+mn-lt"/>
              </a:rPr>
              <a:t>Business and Data Intelligence</a:t>
            </a:r>
            <a:r>
              <a:rPr lang="en-US" sz="2400">
                <a:solidFill>
                  <a:srgbClr val="131022"/>
                </a:solidFill>
                <a:ea typeface="+mn-lt"/>
                <a:cs typeface="+mn-lt"/>
              </a:rPr>
              <a:t> to enhance decision-making, optimize pricing strategies, and improve customer experience.</a:t>
            </a:r>
            <a:endParaRPr lang="en-US" sz="2400"/>
          </a:p>
          <a:p>
            <a:endParaRPr lang="en-US">
              <a:solidFill>
                <a:prstClr val="white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302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1C7500-E032-DBB5-A780-8247E3B7367B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4</a:t>
            </a:fld>
            <a:endParaRPr lang="en-US" altLang="zh-CN" noProof="0"/>
          </a:p>
        </p:txBody>
      </p:sp>
      <p:pic>
        <p:nvPicPr>
          <p:cNvPr id="2" name="Picture 1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B0B768D7-6C6A-D2CD-2F99-1E50509D6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23" y="-1138368"/>
            <a:ext cx="1885950" cy="4124325"/>
          </a:xfrm>
          <a:prstGeom prst="rect">
            <a:avLst/>
          </a:prstGeom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16C187FD-6CDB-98E0-291E-3B70212464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173209"/>
              </p:ext>
            </p:extLst>
          </p:nvPr>
        </p:nvGraphicFramePr>
        <p:xfrm>
          <a:off x="5480905" y="611167"/>
          <a:ext cx="6398558" cy="29852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C5461E74-5322-D6BF-0925-68A31008E3CD}"/>
              </a:ext>
            </a:extLst>
          </p:cNvPr>
          <p:cNvSpPr/>
          <p:nvPr/>
        </p:nvSpPr>
        <p:spPr>
          <a:xfrm>
            <a:off x="7364481" y="182011"/>
            <a:ext cx="3290215" cy="6720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ATLIQ HOTEL TYPE</a:t>
            </a:r>
            <a:endParaRPr lang="en-US" sz="2000" b="1" cap="all" dirty="0">
              <a:solidFill>
                <a:schemeClr val="tx1"/>
              </a:solidFill>
            </a:endParaRP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936D46E4-393B-EF45-67A0-E63088C290B2}"/>
              </a:ext>
            </a:extLst>
          </p:cNvPr>
          <p:cNvSpPr/>
          <p:nvPr/>
        </p:nvSpPr>
        <p:spPr>
          <a:xfrm>
            <a:off x="8516511" y="3906255"/>
            <a:ext cx="3360219" cy="67204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ROOM TYPE 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4B943529-7C89-6DF6-05F6-780EB0654F0A}"/>
              </a:ext>
            </a:extLst>
          </p:cNvPr>
          <p:cNvSpPr txBox="1"/>
          <p:nvPr/>
        </p:nvSpPr>
        <p:spPr>
          <a:xfrm>
            <a:off x="8520324" y="5148524"/>
            <a:ext cx="38782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dirty="0">
                <a:latin typeface="Posterama"/>
                <a:ea typeface="微软雅黑"/>
                <a:cs typeface="Posterama"/>
              </a:rPr>
              <a:t>STANDARD</a:t>
            </a: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pPr marL="342900" indent="-342900">
              <a:buFont typeface="Wingdings"/>
              <a:buChar char="q"/>
            </a:pPr>
            <a:r>
              <a:rPr lang="en-US" dirty="0">
                <a:latin typeface="Posterama"/>
                <a:ea typeface="微软雅黑"/>
                <a:cs typeface="Posterama"/>
              </a:rPr>
              <a:t>ELITE</a:t>
            </a:r>
          </a:p>
          <a:p>
            <a:pPr marL="342900" indent="-342900">
              <a:buFont typeface="Wingdings"/>
              <a:buChar char="q"/>
            </a:pPr>
            <a:r>
              <a:rPr lang="en-US" dirty="0">
                <a:latin typeface="Posterama"/>
                <a:ea typeface="微软雅黑"/>
                <a:cs typeface="Posterama"/>
              </a:rPr>
              <a:t>PREMIUM</a:t>
            </a:r>
          </a:p>
          <a:p>
            <a:pPr marL="342900" indent="-342900">
              <a:buFont typeface="Wingdings"/>
              <a:buChar char="q"/>
            </a:pPr>
            <a:r>
              <a:rPr lang="en-US" dirty="0">
                <a:latin typeface="Posterama"/>
                <a:ea typeface="微软雅黑"/>
                <a:cs typeface="Posterama"/>
              </a:rPr>
              <a:t>PRESIDENTIAL</a:t>
            </a: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1C368605-514B-85E9-DB46-C39968EE8831}"/>
              </a:ext>
            </a:extLst>
          </p:cNvPr>
          <p:cNvSpPr/>
          <p:nvPr/>
        </p:nvSpPr>
        <p:spPr>
          <a:xfrm>
            <a:off x="4626606" y="3895567"/>
            <a:ext cx="3185903" cy="70410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</a:rPr>
              <a:t>BOOKING PLATFORM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453A2BC-F6EF-2F4D-1EA5-39EE3DEB7F2C}"/>
              </a:ext>
            </a:extLst>
          </p:cNvPr>
          <p:cNvSpPr txBox="1"/>
          <p:nvPr/>
        </p:nvSpPr>
        <p:spPr>
          <a:xfrm>
            <a:off x="4732309" y="5152337"/>
            <a:ext cx="308020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q"/>
            </a:pPr>
            <a:r>
              <a:rPr lang="en-US">
                <a:latin typeface="Posterama"/>
                <a:ea typeface="微软雅黑"/>
                <a:cs typeface="Posterama"/>
              </a:rPr>
              <a:t>MAKE YOUR TRIP</a:t>
            </a:r>
            <a:endParaRPr lang="en-US" dirty="0">
              <a:latin typeface="Posterama"/>
              <a:ea typeface="微软雅黑"/>
              <a:cs typeface="Posterama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latin typeface="Posterama"/>
                <a:ea typeface="微软雅黑"/>
                <a:cs typeface="Posterama"/>
              </a:rPr>
              <a:t>LOG TRIP</a:t>
            </a:r>
            <a:endParaRPr lang="en-US" dirty="0">
              <a:latin typeface="Posterama"/>
              <a:ea typeface="微软雅黑"/>
              <a:cs typeface="Posterama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latin typeface="Posterama"/>
                <a:ea typeface="微软雅黑"/>
                <a:cs typeface="Posterama"/>
              </a:rPr>
              <a:t>TRIPSTER</a:t>
            </a:r>
            <a:endParaRPr lang="en-US" dirty="0">
              <a:latin typeface="Posterama"/>
              <a:ea typeface="微软雅黑"/>
              <a:cs typeface="Posterama"/>
            </a:endParaRPr>
          </a:p>
          <a:p>
            <a:pPr marL="285750" indent="-285750">
              <a:buFont typeface="Wingdings"/>
              <a:buChar char="q"/>
            </a:pPr>
            <a:r>
              <a:rPr lang="en-US">
                <a:latin typeface="Posterama"/>
                <a:ea typeface="微软雅黑"/>
                <a:cs typeface="Posterama"/>
              </a:rPr>
              <a:t>ATLIQGRANDS.COM</a:t>
            </a:r>
            <a:endParaRPr lang="en-US" dirty="0">
              <a:latin typeface="Posterama"/>
              <a:ea typeface="微软雅黑"/>
              <a:cs typeface="Posterama"/>
            </a:endParaRPr>
          </a:p>
          <a:p>
            <a:pPr marL="285750" indent="-285750">
              <a:buFont typeface="Wingdings"/>
              <a:buChar char="q"/>
            </a:pPr>
            <a:r>
              <a:rPr lang="en-US" dirty="0">
                <a:latin typeface="Posterama"/>
                <a:ea typeface="微软雅黑"/>
                <a:cs typeface="Posterama"/>
              </a:rPr>
              <a:t>OFFLINE BOOKING</a:t>
            </a:r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C101F03-8617-09D4-619B-F38E2F0A4F1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256605" y="3068356"/>
            <a:ext cx="1570612" cy="107082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task</a:t>
            </a:r>
          </a:p>
          <a:p>
            <a:endParaRPr lang="en-US"/>
          </a:p>
        </p:txBody>
      </p:sp>
      <p:pic>
        <p:nvPicPr>
          <p:cNvPr id="48" name="Picture placeholder 19" descr="Layout of website design sketches on white paper">
            <a:extLst>
              <a:ext uri="{FF2B5EF4-FFF2-40B4-BE49-F238E27FC236}">
                <a16:creationId xmlns:a16="http://schemas.microsoft.com/office/drawing/2014/main" id="{6D25AB81-B10A-BD11-E8FE-ECF8CB1B12F0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147" y="670470"/>
            <a:ext cx="4920402" cy="5229865"/>
          </a:xfrm>
          <a:blipFill>
            <a:blip r:embed="rId4"/>
            <a:stretch>
              <a:fillRect/>
            </a:stretch>
          </a:blipFill>
        </p:spPr>
      </p:pic>
      <p:pic>
        <p:nvPicPr>
          <p:cNvPr id="3" name="Picture 2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498DDFC7-DFD3-AFEA-1531-83BAAD50D8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711" t="1947" r="-7931" b="-2494"/>
          <a:stretch/>
        </p:blipFill>
        <p:spPr>
          <a:xfrm>
            <a:off x="27432" y="-1069848"/>
            <a:ext cx="1872846" cy="4137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7EF2D-F0B5-C71E-4E54-DB2488C9DFBE}"/>
              </a:ext>
            </a:extLst>
          </p:cNvPr>
          <p:cNvSpPr txBox="1"/>
          <p:nvPr/>
        </p:nvSpPr>
        <p:spPr>
          <a:xfrm>
            <a:off x="7348984" y="1598244"/>
            <a:ext cx="4592300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For our analysis, we have been provided with </a:t>
            </a:r>
            <a:r>
              <a:rPr lang="en-US" b="1" dirty="0">
                <a:ea typeface="+mn-lt"/>
                <a:cs typeface="+mn-lt"/>
              </a:rPr>
              <a:t>three months of booking data</a:t>
            </a:r>
            <a:r>
              <a:rPr lang="en-US" dirty="0">
                <a:ea typeface="+mn-lt"/>
                <a:cs typeface="+mn-lt"/>
              </a:rPr>
              <a:t> from all ATLIQ Grand hotels. The dataset consists of </a:t>
            </a:r>
            <a:r>
              <a:rPr lang="en-US" b="1" dirty="0">
                <a:ea typeface="+mn-lt"/>
                <a:cs typeface="+mn-lt"/>
              </a:rPr>
              <a:t>five Excel files</a:t>
            </a:r>
            <a:r>
              <a:rPr lang="en-US" dirty="0">
                <a:ea typeface="+mn-lt"/>
                <a:cs typeface="+mn-lt"/>
              </a:rPr>
              <a:t>, each containing essential information: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Dim _Date</a:t>
            </a:r>
            <a:r>
              <a:rPr lang="en-US" dirty="0">
                <a:ea typeface="+mn-lt"/>
                <a:cs typeface="+mn-lt"/>
              </a:rPr>
              <a:t> – Contains date-related details for analysis.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Dim _Hotels</a:t>
            </a:r>
            <a:r>
              <a:rPr lang="en-US" dirty="0">
                <a:ea typeface="+mn-lt"/>
                <a:cs typeface="+mn-lt"/>
              </a:rPr>
              <a:t> – Provides information about different ATLIQ hotels across various cities.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Dim _Rooms</a:t>
            </a:r>
            <a:r>
              <a:rPr lang="en-US" dirty="0">
                <a:ea typeface="+mn-lt"/>
                <a:cs typeface="+mn-lt"/>
              </a:rPr>
              <a:t> – Includes details about room types and categories.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Fact _</a:t>
            </a:r>
            <a:r>
              <a:rPr lang="en-US" b="1" dirty="0" err="1">
                <a:ea typeface="+mn-lt"/>
                <a:cs typeface="+mn-lt"/>
              </a:rPr>
              <a:t>Aggregated_Bookings</a:t>
            </a:r>
            <a:r>
              <a:rPr lang="en-US" dirty="0">
                <a:ea typeface="+mn-lt"/>
                <a:cs typeface="+mn-lt"/>
              </a:rPr>
              <a:t> – Summarized booking data, useful for high-level insights.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Fact _Bookings</a:t>
            </a:r>
            <a:r>
              <a:rPr lang="en-US" dirty="0">
                <a:ea typeface="+mn-lt"/>
                <a:cs typeface="+mn-lt"/>
              </a:rPr>
              <a:t> – Detailed transaction-level booking records.</a:t>
            </a:r>
            <a:endParaRPr lang="en-US" dirty="0"/>
          </a:p>
          <a:p>
            <a:endParaRPr lang="en-US">
              <a:solidFill>
                <a:srgbClr val="FFFFFF"/>
              </a:solidFill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5" name="Arrow: Chevron 4">
            <a:extLst>
              <a:ext uri="{FF2B5EF4-FFF2-40B4-BE49-F238E27FC236}">
                <a16:creationId xmlns:a16="http://schemas.microsoft.com/office/drawing/2014/main" id="{EF0D565B-AB36-804F-4AA2-027805113D6E}"/>
              </a:ext>
            </a:extLst>
          </p:cNvPr>
          <p:cNvSpPr/>
          <p:nvPr/>
        </p:nvSpPr>
        <p:spPr>
          <a:xfrm>
            <a:off x="7136012" y="179446"/>
            <a:ext cx="5069545" cy="991570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Tools  &amp; Technologies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Jupyter _Notebook, Python, Pandas, Matplotlib</a:t>
            </a:r>
          </a:p>
        </p:txBody>
      </p:sp>
    </p:spTree>
    <p:extLst>
      <p:ext uri="{BB962C8B-B14F-4D97-AF65-F5344CB8AC3E}">
        <p14:creationId xmlns:p14="http://schemas.microsoft.com/office/powerpoint/2010/main" val="2478079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579DB-39BB-6C66-433B-8A3E7EDA65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B8DC931-18F6-2CE0-6151-DE5E545EA06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6288E-6C39-CF91-C6E6-2CDC9D54A174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1A84ABCF-6359-B821-9C05-2E1F88AF76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1" t="1947" r="-7931" b="-2494"/>
          <a:stretch/>
        </p:blipFill>
        <p:spPr>
          <a:xfrm>
            <a:off x="27432" y="-1069848"/>
            <a:ext cx="1872846" cy="4137291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72B8417E-7508-F863-90F1-2223995D7F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0726769"/>
              </p:ext>
            </p:extLst>
          </p:nvPr>
        </p:nvGraphicFramePr>
        <p:xfrm>
          <a:off x="7862384" y="669867"/>
          <a:ext cx="5365315" cy="60135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73" name="Arrow: Chevron 172">
            <a:extLst>
              <a:ext uri="{FF2B5EF4-FFF2-40B4-BE49-F238E27FC236}">
                <a16:creationId xmlns:a16="http://schemas.microsoft.com/office/drawing/2014/main" id="{864DB86E-3283-F73E-7B47-5C444C8D3526}"/>
              </a:ext>
            </a:extLst>
          </p:cNvPr>
          <p:cNvSpPr/>
          <p:nvPr/>
        </p:nvSpPr>
        <p:spPr>
          <a:xfrm>
            <a:off x="3248212" y="280018"/>
            <a:ext cx="4956324" cy="546035"/>
          </a:xfrm>
          <a:prstGeom prst="chevro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ACTIONS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>
              <a:solidFill>
                <a:schemeClr val="tx2">
                  <a:lumMod val="49000"/>
                  <a:lumOff val="51000"/>
                </a:schemeClr>
              </a:solidFill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4732A33-C39B-292B-2C01-800246C43BD7}"/>
              </a:ext>
            </a:extLst>
          </p:cNvPr>
          <p:cNvSpPr txBox="1"/>
          <p:nvPr/>
        </p:nvSpPr>
        <p:spPr>
          <a:xfrm>
            <a:off x="1183918" y="1127316"/>
            <a:ext cx="274356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dirty="0">
                <a:latin typeface="Posterama"/>
                <a:ea typeface="微软雅黑"/>
                <a:cs typeface="Posterama"/>
              </a:rPr>
              <a:t>DATA IMPORT</a:t>
            </a:r>
            <a:endParaRPr lang="en-US" sz="2000" b="1" dirty="0"/>
          </a:p>
          <a:p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  <a:p>
            <a:endParaRPr lang="en-US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08AD202D-500F-8361-ACBD-BE9BC6345AE6}"/>
              </a:ext>
            </a:extLst>
          </p:cNvPr>
          <p:cNvSpPr txBox="1"/>
          <p:nvPr/>
        </p:nvSpPr>
        <p:spPr>
          <a:xfrm>
            <a:off x="1467672" y="2423647"/>
            <a:ext cx="21701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Posterama"/>
                <a:ea typeface="微软雅黑"/>
                <a:cs typeface="Posterama"/>
              </a:rPr>
              <a:t>EXPLORATORY DATA  ANALYSIS </a:t>
            </a:r>
            <a:endParaRPr lang="en-US" sz="1800" dirty="0">
              <a:latin typeface="Posterama" panose="020B0504020200020000" pitchFamily="34" charset="0"/>
              <a:ea typeface="微软雅黑"/>
              <a:cs typeface="Posterama" panose="020B0504020200020000" pitchFamily="34" charset="0"/>
            </a:endParaRPr>
          </a:p>
        </p:txBody>
      </p:sp>
      <p:pic>
        <p:nvPicPr>
          <p:cNvPr id="232" name="Picture 231" descr="A close up of a logo&#10;&#10;AI-generated content may be incorrect.">
            <a:extLst>
              <a:ext uri="{FF2B5EF4-FFF2-40B4-BE49-F238E27FC236}">
                <a16:creationId xmlns:a16="http://schemas.microsoft.com/office/drawing/2014/main" id="{0D503586-D44E-2116-3CC2-25C95692E5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140" y="1817229"/>
            <a:ext cx="5029200" cy="504825"/>
          </a:xfrm>
          <a:prstGeom prst="rect">
            <a:avLst/>
          </a:prstGeom>
        </p:spPr>
      </p:pic>
      <p:pic>
        <p:nvPicPr>
          <p:cNvPr id="234" name="Picture 233" descr="A screenshot of a computer code">
            <a:extLst>
              <a:ext uri="{FF2B5EF4-FFF2-40B4-BE49-F238E27FC236}">
                <a16:creationId xmlns:a16="http://schemas.microsoft.com/office/drawing/2014/main" id="{293CA0B6-02C7-5AB0-CB44-6033BAC712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040" y="3137334"/>
            <a:ext cx="6267739" cy="1091335"/>
          </a:xfrm>
          <a:prstGeom prst="rect">
            <a:avLst/>
          </a:prstGeom>
        </p:spPr>
      </p:pic>
      <p:pic>
        <p:nvPicPr>
          <p:cNvPr id="248" name="Picture 24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BA8E92-9A3C-34CB-FE86-D519A49294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198" y="4347153"/>
            <a:ext cx="6718878" cy="819150"/>
          </a:xfrm>
          <a:prstGeom prst="rect">
            <a:avLst/>
          </a:prstGeom>
        </p:spPr>
      </p:pic>
      <p:pic>
        <p:nvPicPr>
          <p:cNvPr id="310" name="Picture 30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3B0B809-FE6D-DF5C-5F6D-DE2994CB03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1919" y="5469659"/>
            <a:ext cx="724852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12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59F3-A6F5-AF49-D6AE-72522F97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7506F63B-C2D5-014D-0C89-F58554E2270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23BF4-9480-0674-101F-30F1A8CAF972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1E369ACE-BA1A-BAD3-3FFC-DFCE5AAB98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1" t="1947" r="-7931" b="-2494"/>
          <a:stretch/>
        </p:blipFill>
        <p:spPr>
          <a:xfrm>
            <a:off x="10611925" y="-1059410"/>
            <a:ext cx="1872846" cy="4137291"/>
          </a:xfrm>
          <a:prstGeom prst="rect">
            <a:avLst/>
          </a:prstGeom>
        </p:spPr>
      </p:pic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AEB2ABFF-7D07-14BE-1398-468D64F58C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F8D494-0C33-FAAC-FE79-D79F90A977A8}"/>
              </a:ext>
            </a:extLst>
          </p:cNvPr>
          <p:cNvSpPr txBox="1"/>
          <p:nvPr/>
        </p:nvSpPr>
        <p:spPr>
          <a:xfrm>
            <a:off x="2684953" y="202093"/>
            <a:ext cx="35655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Posterama"/>
                <a:ea typeface="微软雅黑"/>
                <a:cs typeface="Posterama"/>
              </a:rPr>
              <a:t>DATA CLEANING 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20C7FC-975A-58B8-28C2-E8DB80349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081" y="575412"/>
            <a:ext cx="10022898" cy="2290040"/>
          </a:xfrm>
          <a:prstGeom prst="rect">
            <a:avLst/>
          </a:prstGeom>
        </p:spPr>
      </p:pic>
      <p:pic>
        <p:nvPicPr>
          <p:cNvPr id="4" name="Picture 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7A923EA1-9B93-71C1-2468-8AFCCF642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04" y="3108323"/>
            <a:ext cx="10048875" cy="1743075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AC2556F-D897-9513-3B87-63E7B112B2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86" y="5025965"/>
            <a:ext cx="4612120" cy="1375064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2598F73-714B-2DD2-703A-36C0E9A90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2569" y="469173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2284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0D766-5915-AF73-25FB-F6A34164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C8C850C-1C16-058B-38B9-F25F187FCCB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98E01-F993-91CE-6D2B-A74A92C5B24F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2CD20F42-3EAB-4340-4B30-AEDEBF26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1" t="1947" r="-7931" b="-2494"/>
          <a:stretch/>
        </p:blipFill>
        <p:spPr>
          <a:xfrm>
            <a:off x="10611925" y="-1059410"/>
            <a:ext cx="1872846" cy="4137291"/>
          </a:xfrm>
          <a:prstGeom prst="rect">
            <a:avLst/>
          </a:prstGeom>
        </p:spPr>
      </p:pic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842BDF2C-F9F1-3652-1957-179E6B349E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E54FF-6769-8C01-B62F-F19BA0EF4539}"/>
              </a:ext>
            </a:extLst>
          </p:cNvPr>
          <p:cNvSpPr txBox="1"/>
          <p:nvPr/>
        </p:nvSpPr>
        <p:spPr>
          <a:xfrm>
            <a:off x="3593090" y="129025"/>
            <a:ext cx="35655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Posterama"/>
                <a:ea typeface="微软雅黑"/>
                <a:cs typeface="Posterama"/>
              </a:rPr>
              <a:t>DATA TRANSFORMATION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612D9F-93AF-D8EA-C561-7765C3137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2569" y="469173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5" name="Picture 4" descr="A black and white text&#10;&#10;AI-generated content may be incorrect.">
            <a:extLst>
              <a:ext uri="{FF2B5EF4-FFF2-40B4-BE49-F238E27FC236}">
                <a16:creationId xmlns:a16="http://schemas.microsoft.com/office/drawing/2014/main" id="{CA02A71D-441D-A608-033E-441763469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096" y="688213"/>
            <a:ext cx="10198273" cy="387655"/>
          </a:xfrm>
          <a:prstGeom prst="rect">
            <a:avLst/>
          </a:prstGeom>
        </p:spPr>
      </p:pic>
      <p:pic>
        <p:nvPicPr>
          <p:cNvPr id="6" name="Picture 5" descr="A black and white text&#10;&#10;AI-generated content may be incorrect.">
            <a:extLst>
              <a:ext uri="{FF2B5EF4-FFF2-40B4-BE49-F238E27FC236}">
                <a16:creationId xmlns:a16="http://schemas.microsoft.com/office/drawing/2014/main" id="{BCB254F4-4279-F52D-E80A-08D28F0E3B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2238" t="549307" r="-12238" b="-546082"/>
          <a:stretch/>
        </p:blipFill>
        <p:spPr>
          <a:xfrm>
            <a:off x="1471808" y="1220570"/>
            <a:ext cx="9144018" cy="617589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7B8D76-DCDA-C9F2-9E99-8FE04D186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442" y="1086567"/>
            <a:ext cx="10424787" cy="24928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49F067F-FA0F-015E-662E-16977C49B0AE}"/>
              </a:ext>
            </a:extLst>
          </p:cNvPr>
          <p:cNvSpPr txBox="1"/>
          <p:nvPr/>
        </p:nvSpPr>
        <p:spPr>
          <a:xfrm>
            <a:off x="3598307" y="3797988"/>
            <a:ext cx="36962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atin typeface="Posterama"/>
                <a:ea typeface="微软雅黑"/>
                <a:cs typeface="Posterama"/>
              </a:rPr>
              <a:t>INSIGHTS</a:t>
            </a:r>
          </a:p>
        </p:txBody>
      </p:sp>
      <p:pic>
        <p:nvPicPr>
          <p:cNvPr id="13" name="Picture 12" descr="A black and white text&#10;&#10;AI-generated content may be incorrect.">
            <a:extLst>
              <a:ext uri="{FF2B5EF4-FFF2-40B4-BE49-F238E27FC236}">
                <a16:creationId xmlns:a16="http://schemas.microsoft.com/office/drawing/2014/main" id="{02D3C660-2582-E651-A5B7-C109EA7C6D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378" y="4448958"/>
            <a:ext cx="10429353" cy="590550"/>
          </a:xfrm>
          <a:prstGeom prst="rect">
            <a:avLst/>
          </a:prstGeom>
        </p:spPr>
      </p:pic>
      <p:pic>
        <p:nvPicPr>
          <p:cNvPr id="15" name="Picture 1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6F9B51-18AA-951D-F25A-FD2F1E0CA2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3228" y="5042314"/>
            <a:ext cx="10426092" cy="183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78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672B1-1DAD-6A59-6946-59547C98B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B4A9075-5B71-BD42-2A7F-DC733EB274B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08721" y="3558811"/>
            <a:ext cx="4192945" cy="2381500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en-US" sz="1400">
              <a:solidFill>
                <a:srgbClr val="131022"/>
              </a:solidFill>
            </a:endParaRPr>
          </a:p>
          <a:p>
            <a:endParaRPr lang="en-US"/>
          </a:p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A55CD-093B-1B4F-88E8-C52D319BD5C6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/>
          <a:lstStyle/>
          <a:p>
            <a:fld id="{47FEACEE-25B4-4A2D-B147-27296E36371D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8" name="Picture 7" descr="A logo on a black background&#10;&#10;AI-generated content may be incorrect.">
            <a:extLst>
              <a:ext uri="{FF2B5EF4-FFF2-40B4-BE49-F238E27FC236}">
                <a16:creationId xmlns:a16="http://schemas.microsoft.com/office/drawing/2014/main" id="{1277DED6-9C0C-A960-82F2-222220095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11" t="1947" r="-7931" b="-2494"/>
          <a:stretch/>
        </p:blipFill>
        <p:spPr>
          <a:xfrm>
            <a:off x="10591048" y="-1069848"/>
            <a:ext cx="1872846" cy="4137291"/>
          </a:xfrm>
          <a:prstGeom prst="rect">
            <a:avLst/>
          </a:prstGeom>
        </p:spPr>
      </p:pic>
      <p:pic>
        <p:nvPicPr>
          <p:cNvPr id="14" name="Picture 13" descr="Five star hotel lobby hi-res stock ...">
            <a:extLst>
              <a:ext uri="{FF2B5EF4-FFF2-40B4-BE49-F238E27FC236}">
                <a16:creationId xmlns:a16="http://schemas.microsoft.com/office/drawing/2014/main" id="{D5508875-725E-2189-F1C1-CE78223D3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63141" t="-7168" r="163590" b="6555"/>
          <a:stretch/>
        </p:blipFill>
        <p:spPr>
          <a:xfrm>
            <a:off x="4848225" y="2514600"/>
            <a:ext cx="2484362" cy="1840022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49EA4B3-7B73-7520-98E2-3F35E8DC5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242569" y="4691737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pic>
        <p:nvPicPr>
          <p:cNvPr id="3" name="Picture 2" descr="A white background with black and white clouds&#10;&#10;AI-generated content may be incorrect.">
            <a:extLst>
              <a:ext uri="{FF2B5EF4-FFF2-40B4-BE49-F238E27FC236}">
                <a16:creationId xmlns:a16="http://schemas.microsoft.com/office/drawing/2014/main" id="{72AEA03D-7808-609B-764D-E1EAFF6CD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573" y="162642"/>
            <a:ext cx="9737812" cy="541098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5AED2A-AAB0-6790-21C1-57DFAF6E7E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592" y="693499"/>
            <a:ext cx="9736898" cy="2402126"/>
          </a:xfrm>
          <a:prstGeom prst="rect">
            <a:avLst/>
          </a:prstGeom>
        </p:spPr>
      </p:pic>
      <p:pic>
        <p:nvPicPr>
          <p:cNvPr id="6" name="Picture 5" descr="A black and white text&#10;&#10;AI-generated content may be incorrect.">
            <a:extLst>
              <a:ext uri="{FF2B5EF4-FFF2-40B4-BE49-F238E27FC236}">
                <a16:creationId xmlns:a16="http://schemas.microsoft.com/office/drawing/2014/main" id="{D1FDDE89-405B-B3A2-175F-2C38C4A772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005" y="3307523"/>
            <a:ext cx="8819498" cy="51435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5C263CCE-6009-C949-A928-D209F67D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485" y="3821613"/>
            <a:ext cx="8792097" cy="206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0066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9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803"/>
      </a:accent2>
      <a:accent3>
        <a:srgbClr val="DCD3CC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presentation light - tm89027928_Win22_jx_v15" id="{E4F720B1-AC3A-441F-B00A-6ECF71D2AB0C}" vid="{71933BEE-9DD7-4D62-B50F-A654080E9C9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4AD51DF-C727-4608-B606-5D6C957D4C4D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511997D-2559-4D54-8469-327570B1872D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E0D8C9A-C895-482B-B501-694996FFDE4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Hexagon presentation light</Template>
  <TotalTime>0</TotalTime>
  <Words>413</Words>
  <Application>Microsoft Office PowerPoint</Application>
  <PresentationFormat>Widescreen</PresentationFormat>
  <Paragraphs>93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等线</vt:lpstr>
      <vt:lpstr>Abadi</vt:lpstr>
      <vt:lpstr>Arial</vt:lpstr>
      <vt:lpstr>Calibri</vt:lpstr>
      <vt:lpstr>DM Serif Display</vt:lpstr>
      <vt:lpstr>Poppins Light</vt:lpstr>
      <vt:lpstr>Posterama</vt:lpstr>
      <vt:lpstr>Posterama Text Black</vt:lpstr>
      <vt:lpstr>Posterama Text SemiBold</vt:lpstr>
      <vt:lpstr>Wingdings</vt:lpstr>
      <vt:lpstr>Custom</vt:lpstr>
      <vt:lpstr>ATLIQ Hospitality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Recommendations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Amit</dc:creator>
  <cp:lastModifiedBy>Amit Pathania</cp:lastModifiedBy>
  <cp:revision>566</cp:revision>
  <dcterms:created xsi:type="dcterms:W3CDTF">2025-02-03T14:48:47Z</dcterms:created>
  <dcterms:modified xsi:type="dcterms:W3CDTF">2025-05-15T09:57:08Z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